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4" r:id="rId4"/>
  </p:sldMasterIdLst>
  <p:notesMasterIdLst>
    <p:notesMasterId r:id="rId12"/>
  </p:notesMasterIdLst>
  <p:handoutMasterIdLst>
    <p:handoutMasterId r:id="rId13"/>
  </p:handoutMasterIdLst>
  <p:sldIdLst>
    <p:sldId id="517" r:id="rId5"/>
    <p:sldId id="518" r:id="rId6"/>
    <p:sldId id="557" r:id="rId7"/>
    <p:sldId id="556" r:id="rId8"/>
    <p:sldId id="558" r:id="rId9"/>
    <p:sldId id="559" r:id="rId10"/>
    <p:sldId id="560" r:id="rId11"/>
  </p:sldIdLst>
  <p:sldSz cx="12192000" cy="6858000"/>
  <p:notesSz cx="6858000" cy="9144000"/>
  <p:embeddedFontLst>
    <p:embeddedFont>
      <p:font typeface="Arial Black" panose="020B0A04020102020204" pitchFamily="34"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ury SEGARRA" initials="AS" lastIdx="1" clrIdx="0">
    <p:extLst>
      <p:ext uri="{19B8F6BF-5375-455C-9EA6-DF929625EA0E}">
        <p15:presenceInfo xmlns:p15="http://schemas.microsoft.com/office/powerpoint/2012/main" userId="S::asegarra@vulcain-eng.com::20fe919a-3361-4d8d-9724-744777a6ad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982"/>
    <a:srgbClr val="00E090"/>
    <a:srgbClr val="190582"/>
    <a:srgbClr val="424242"/>
    <a:srgbClr val="EFEFEF"/>
    <a:srgbClr val="2200FF"/>
    <a:srgbClr val="FF7E55"/>
    <a:srgbClr val="FF3EFF"/>
    <a:srgbClr val="000000"/>
    <a:srgbClr val="005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Olivier.BAILLY\Desktop\BILAN%20SOCIAL\INDEX%20EGALITE%20PRO\EVOLUTEC\2025\TABLEAU%20INDEX%20EGAPRO%20EVOLUTEC%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FR" sz="1600" b="1" i="0" u="none" strike="noStrike" kern="1200" spc="0" baseline="0" dirty="0">
                <a:solidFill>
                  <a:srgbClr val="000000">
                    <a:lumMod val="65000"/>
                    <a:lumOff val="35000"/>
                  </a:srgbClr>
                </a:solidFill>
                <a:latin typeface="+mn-lt"/>
                <a:ea typeface="+mn-ea"/>
                <a:cs typeface="+mn-cs"/>
              </a:defRPr>
            </a:pPr>
            <a:r>
              <a:rPr lang="fr-FR" sz="1600" b="1" i="0" u="none" strike="noStrike" kern="1200" spc="0" baseline="0" dirty="0">
                <a:solidFill>
                  <a:srgbClr val="000000">
                    <a:lumMod val="65000"/>
                    <a:lumOff val="35000"/>
                  </a:srgbClr>
                </a:solidFill>
                <a:latin typeface="+mn-lt"/>
                <a:ea typeface="+mn-ea"/>
                <a:cs typeface="+mn-cs"/>
              </a:rPr>
              <a:t>Répartition des effectifs retenus en 2025 (157)</a:t>
            </a:r>
          </a:p>
        </c:rich>
      </c:tx>
      <c:overlay val="0"/>
      <c:spPr>
        <a:noFill/>
        <a:ln>
          <a:noFill/>
        </a:ln>
        <a:effectLst/>
      </c:spPr>
      <c:txPr>
        <a:bodyPr rot="0" spcFirstLastPara="1" vertOverflow="ellipsis" vert="horz" wrap="square" anchor="ctr" anchorCtr="1"/>
        <a:lstStyle/>
        <a:p>
          <a:pPr>
            <a:defRPr lang="fr-FR" sz="1600" b="1" i="0" u="none" strike="noStrike" kern="1200" spc="0" baseline="0" dirty="0">
              <a:solidFill>
                <a:srgbClr val="000000">
                  <a:lumMod val="65000"/>
                  <a:lumOff val="35000"/>
                </a:srgbClr>
              </a:solidFill>
              <a:latin typeface="+mn-lt"/>
              <a:ea typeface="+mn-ea"/>
              <a:cs typeface="+mn-cs"/>
            </a:defRPr>
          </a:pPr>
          <a:endParaRPr lang="fr-FR"/>
        </a:p>
      </c:txPr>
    </c:title>
    <c:autoTitleDeleted val="0"/>
    <c:plotArea>
      <c:layout/>
      <c:barChart>
        <c:barDir val="col"/>
        <c:grouping val="clustered"/>
        <c:varyColors val="0"/>
        <c:ser>
          <c:idx val="0"/>
          <c:order val="0"/>
          <c:tx>
            <c:strRef>
              <c:f>PPT!$D$4</c:f>
              <c:strCache>
                <c:ptCount val="1"/>
                <c:pt idx="0">
                  <c:v>F</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B766-473D-9BBF-C350738F3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PPT!$C$5:$C$14</c:f>
              <c:strCache>
                <c:ptCount val="10"/>
                <c:pt idx="0">
                  <c:v>Moins de 30 ans</c:v>
                </c:pt>
                <c:pt idx="1">
                  <c:v>Entre 30 et 39 ans</c:v>
                </c:pt>
                <c:pt idx="2">
                  <c:v>Entre 40 et 49 ans</c:v>
                </c:pt>
                <c:pt idx="3">
                  <c:v>Plus de 50 ans</c:v>
                </c:pt>
                <c:pt idx="5">
                  <c:v>ETAM</c:v>
                </c:pt>
                <c:pt idx="6">
                  <c:v>Moins de 30 ans</c:v>
                </c:pt>
                <c:pt idx="7">
                  <c:v>Entre 30 et 39 ans</c:v>
                </c:pt>
                <c:pt idx="8">
                  <c:v>Entre 40 et 49 ans</c:v>
                </c:pt>
                <c:pt idx="9">
                  <c:v>Plus de 50 ans</c:v>
                </c:pt>
              </c:strCache>
            </c:strRef>
          </c:cat>
          <c:val>
            <c:numRef>
              <c:f>PPT!$D$5:$D$14</c:f>
              <c:numCache>
                <c:formatCode>General</c:formatCode>
                <c:ptCount val="10"/>
                <c:pt idx="0">
                  <c:v>11</c:v>
                </c:pt>
                <c:pt idx="1">
                  <c:v>10</c:v>
                </c:pt>
                <c:pt idx="2">
                  <c:v>12</c:v>
                </c:pt>
                <c:pt idx="5">
                  <c:v>0</c:v>
                </c:pt>
                <c:pt idx="8">
                  <c:v>1</c:v>
                </c:pt>
                <c:pt idx="9">
                  <c:v>1</c:v>
                </c:pt>
              </c:numCache>
            </c:numRef>
          </c:val>
          <c:extLst>
            <c:ext xmlns:c16="http://schemas.microsoft.com/office/drawing/2014/chart" uri="{C3380CC4-5D6E-409C-BE32-E72D297353CC}">
              <c16:uniqueId val="{00000000-B766-473D-9BBF-C350738F3377}"/>
            </c:ext>
          </c:extLst>
        </c:ser>
        <c:ser>
          <c:idx val="1"/>
          <c:order val="1"/>
          <c:tx>
            <c:strRef>
              <c:f>PPT!$E$4</c:f>
              <c:strCache>
                <c:ptCount val="1"/>
                <c:pt idx="0">
                  <c:v>H</c:v>
                </c:pt>
              </c:strCache>
            </c:strRef>
          </c:tx>
          <c:spPr>
            <a:solidFill>
              <a:srgbClr val="051982"/>
            </a:solidFill>
            <a:ln>
              <a:solidFill>
                <a:srgbClr val="051982"/>
              </a:solid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B766-473D-9BBF-C350738F33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PPT!$C$5:$C$14</c:f>
              <c:strCache>
                <c:ptCount val="10"/>
                <c:pt idx="0">
                  <c:v>Moins de 30 ans</c:v>
                </c:pt>
                <c:pt idx="1">
                  <c:v>Entre 30 et 39 ans</c:v>
                </c:pt>
                <c:pt idx="2">
                  <c:v>Entre 40 et 49 ans</c:v>
                </c:pt>
                <c:pt idx="3">
                  <c:v>Plus de 50 ans</c:v>
                </c:pt>
                <c:pt idx="5">
                  <c:v>ETAM</c:v>
                </c:pt>
                <c:pt idx="6">
                  <c:v>Moins de 30 ans</c:v>
                </c:pt>
                <c:pt idx="7">
                  <c:v>Entre 30 et 39 ans</c:v>
                </c:pt>
                <c:pt idx="8">
                  <c:v>Entre 40 et 49 ans</c:v>
                </c:pt>
                <c:pt idx="9">
                  <c:v>Plus de 50 ans</c:v>
                </c:pt>
              </c:strCache>
            </c:strRef>
          </c:cat>
          <c:val>
            <c:numRef>
              <c:f>PPT!$E$5:$E$14</c:f>
              <c:numCache>
                <c:formatCode>General</c:formatCode>
                <c:ptCount val="10"/>
                <c:pt idx="0">
                  <c:v>16</c:v>
                </c:pt>
                <c:pt idx="1">
                  <c:v>44</c:v>
                </c:pt>
                <c:pt idx="2">
                  <c:v>34</c:v>
                </c:pt>
                <c:pt idx="3">
                  <c:v>21</c:v>
                </c:pt>
                <c:pt idx="5">
                  <c:v>0</c:v>
                </c:pt>
                <c:pt idx="6">
                  <c:v>5</c:v>
                </c:pt>
                <c:pt idx="8">
                  <c:v>2</c:v>
                </c:pt>
              </c:numCache>
            </c:numRef>
          </c:val>
          <c:extLst>
            <c:ext xmlns:c16="http://schemas.microsoft.com/office/drawing/2014/chart" uri="{C3380CC4-5D6E-409C-BE32-E72D297353CC}">
              <c16:uniqueId val="{00000001-B766-473D-9BBF-C350738F3377}"/>
            </c:ext>
          </c:extLst>
        </c:ser>
        <c:dLbls>
          <c:dLblPos val="outEnd"/>
          <c:showLegendKey val="0"/>
          <c:showVal val="1"/>
          <c:showCatName val="0"/>
          <c:showSerName val="0"/>
          <c:showPercent val="0"/>
          <c:showBubbleSize val="0"/>
        </c:dLbls>
        <c:gapWidth val="219"/>
        <c:overlap val="-27"/>
        <c:axId val="206399967"/>
        <c:axId val="206399007"/>
      </c:barChart>
      <c:catAx>
        <c:axId val="20639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6399007"/>
        <c:crosses val="autoZero"/>
        <c:auto val="1"/>
        <c:lblAlgn val="ctr"/>
        <c:lblOffset val="100"/>
        <c:noMultiLvlLbl val="0"/>
      </c:catAx>
      <c:valAx>
        <c:axId val="206399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6399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D013F-2A47-E445-AF97-B8A2C8AB4E87}" type="datetimeFigureOut">
              <a:rPr lang="en-US" smtClean="0"/>
              <a:t>1/14/2026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68F6C6-AE85-C645-A67A-F68527CD1C73}" type="slidenum">
              <a:rPr lang="en-US" smtClean="0"/>
              <a:t>‹N°›</a:t>
            </a:fld>
            <a:endParaRPr lang="en-US"/>
          </a:p>
        </p:txBody>
      </p:sp>
    </p:spTree>
    <p:extLst>
      <p:ext uri="{BB962C8B-B14F-4D97-AF65-F5344CB8AC3E}">
        <p14:creationId xmlns:p14="http://schemas.microsoft.com/office/powerpoint/2010/main" val="47906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BF690-6176-1C43-8BC2-BCEFCBC13479}"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3DD24-24F3-0145-90E6-42F560A3C044}" type="slidenum">
              <a:rPr lang="en-US" smtClean="0"/>
              <a:t>‹N°›</a:t>
            </a:fld>
            <a:endParaRPr lang="en-US"/>
          </a:p>
        </p:txBody>
      </p:sp>
    </p:spTree>
    <p:extLst>
      <p:ext uri="{BB962C8B-B14F-4D97-AF65-F5344CB8AC3E}">
        <p14:creationId xmlns:p14="http://schemas.microsoft.com/office/powerpoint/2010/main" val="66280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2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UVERTURE BLEU">
    <p:bg>
      <p:bgPr>
        <a:solidFill>
          <a:srgbClr val="190582"/>
        </a:solidFill>
        <a:effectLst/>
      </p:bgPr>
    </p:bg>
    <p:spTree>
      <p:nvGrpSpPr>
        <p:cNvPr id="1" name=""/>
        <p:cNvGrpSpPr/>
        <p:nvPr/>
      </p:nvGrpSpPr>
      <p:grpSpPr>
        <a:xfrm>
          <a:off x="0" y="0"/>
          <a:ext cx="0" cy="0"/>
          <a:chOff x="0" y="0"/>
          <a:chExt cx="0" cy="0"/>
        </a:xfrm>
      </p:grpSpPr>
      <p:pic>
        <p:nvPicPr>
          <p:cNvPr id="22" name="Image 21" descr="Une image contenant périphérique&#10;&#10;Description générée automatiquement">
            <a:extLst>
              <a:ext uri="{FF2B5EF4-FFF2-40B4-BE49-F238E27FC236}">
                <a16:creationId xmlns:a16="http://schemas.microsoft.com/office/drawing/2014/main" id="{99F8C47C-FFCE-5544-B886-C2364A0711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008" b="7753"/>
          <a:stretch/>
        </p:blipFill>
        <p:spPr>
          <a:xfrm>
            <a:off x="-1" y="92764"/>
            <a:ext cx="12214357" cy="6400801"/>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hasCustomPrompt="1"/>
          </p:nvPr>
        </p:nvSpPr>
        <p:spPr>
          <a:xfrm>
            <a:off x="1455258" y="2187615"/>
            <a:ext cx="6612296" cy="1542335"/>
          </a:xfrm>
        </p:spPr>
        <p:txBody>
          <a:bodyPr anchor="b" anchorCtr="0">
            <a:noAutofit/>
          </a:bodyPr>
          <a:lstStyle>
            <a:lvl1pPr algn="l" defTabSz="914400" rtl="0" eaLnBrk="1" latinLnBrk="0" hangingPunct="1">
              <a:lnSpc>
                <a:spcPts val="3400"/>
              </a:lnSpc>
              <a:spcBef>
                <a:spcPct val="0"/>
              </a:spcBef>
              <a:buNone/>
              <a:defRPr lang="fr-FR" sz="35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r>
              <a:rPr lang="fr-FR"/>
              <a:t>Cliquez pour rajouter un titre de deux ou trois lignes</a:t>
            </a:r>
          </a:p>
        </p:txBody>
      </p:sp>
      <p:sp>
        <p:nvSpPr>
          <p:cNvPr id="4" name="Espace réservé du texte 3">
            <a:extLst>
              <a:ext uri="{FF2B5EF4-FFF2-40B4-BE49-F238E27FC236}">
                <a16:creationId xmlns:a16="http://schemas.microsoft.com/office/drawing/2014/main" id="{BE5C46AB-A341-B841-8507-F8D729D17A72}"/>
              </a:ext>
            </a:extLst>
          </p:cNvPr>
          <p:cNvSpPr>
            <a:spLocks noGrp="1"/>
          </p:cNvSpPr>
          <p:nvPr>
            <p:ph type="body" sz="half" idx="2" hasCustomPrompt="1"/>
          </p:nvPr>
        </p:nvSpPr>
        <p:spPr>
          <a:xfrm>
            <a:off x="1455258" y="3772154"/>
            <a:ext cx="6612296" cy="683228"/>
          </a:xfrm>
        </p:spPr>
        <p:txBody>
          <a:bodyPr lIns="0" tIns="0" rIns="0" bIns="0">
            <a:normAutofit/>
          </a:bodyPr>
          <a:lstStyle>
            <a:lvl1pPr marL="0" indent="0">
              <a:buNone/>
              <a:defRPr sz="18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Date/sous-titre</a:t>
            </a:r>
          </a:p>
        </p:txBody>
      </p:sp>
      <p:pic>
        <p:nvPicPr>
          <p:cNvPr id="9" name="Image 8">
            <a:extLst>
              <a:ext uri="{FF2B5EF4-FFF2-40B4-BE49-F238E27FC236}">
                <a16:creationId xmlns:a16="http://schemas.microsoft.com/office/drawing/2014/main" id="{34942E9B-D50B-1343-9732-4AC5119299F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5814" y="-193998"/>
            <a:ext cx="5443870" cy="1927968"/>
          </a:xfrm>
          <a:prstGeom prst="rect">
            <a:avLst/>
          </a:prstGeom>
        </p:spPr>
      </p:pic>
    </p:spTree>
    <p:extLst>
      <p:ext uri="{BB962C8B-B14F-4D97-AF65-F5344CB8AC3E}">
        <p14:creationId xmlns:p14="http://schemas.microsoft.com/office/powerpoint/2010/main" val="248542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DE CHAPITRE NIVEAU 2">
    <p:bg>
      <p:bgPr>
        <a:solidFill>
          <a:srgbClr val="D6DADB"/>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1F489AE-91C0-BF4D-B4BC-C876F0E129C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Image 13">
            <a:extLst>
              <a:ext uri="{FF2B5EF4-FFF2-40B4-BE49-F238E27FC236}">
                <a16:creationId xmlns:a16="http://schemas.microsoft.com/office/drawing/2014/main" id="{130BD4C5-25FF-8947-A021-4147EA07559D}"/>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978545" y="471261"/>
            <a:ext cx="5336911" cy="309027"/>
          </a:xfrm>
        </p:spPr>
        <p:txBody>
          <a:bodyPr anchor="t" anchorCtr="0">
            <a:noAutofit/>
          </a:bodyPr>
          <a:lstStyle>
            <a:lvl1pPr algn="l" defTabSz="914400" rtl="0" eaLnBrk="1" latinLnBrk="0" hangingPunct="1">
              <a:lnSpc>
                <a:spcPts val="1360"/>
              </a:lnSpc>
              <a:spcBef>
                <a:spcPct val="0"/>
              </a:spcBef>
              <a:buNone/>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2260"/>
              </a:lnSpc>
              <a:spcBef>
                <a:spcPts val="1000"/>
              </a:spcBef>
              <a:buFontTx/>
              <a:buNone/>
              <a:tabLst/>
            </a:pPr>
            <a:endParaRPr lang="fr-F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rgbClr val="190582"/>
                </a:solidFill>
              </a:defRPr>
            </a:lvl1pPr>
          </a:lstStyle>
          <a:p>
            <a:fld id="{15CD7DEB-2992-4945-850A-B922802E2981}" type="datetime1">
              <a:rPr lang="fr-FR" smtClean="0"/>
              <a:pPr/>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rgbClr val="19058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rgbClr val="190582"/>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p:nvPr>
        </p:nvSpPr>
        <p:spPr>
          <a:xfrm>
            <a:off x="978545" y="801920"/>
            <a:ext cx="5336911" cy="1454175"/>
          </a:xfrm>
        </p:spPr>
        <p:txBody>
          <a:bodyPr anchor="t" anchorCtr="0">
            <a:noAutofit/>
          </a:bodyPr>
          <a:lstStyle>
            <a:lvl1pPr marL="0" marR="0" indent="0" algn="l" defTabSz="914400" rtl="0" eaLnBrk="1" fontAlgn="auto" latinLnBrk="0" hangingPunct="1">
              <a:lnSpc>
                <a:spcPts val="3200"/>
              </a:lnSpc>
              <a:spcBef>
                <a:spcPct val="0"/>
              </a:spcBef>
              <a:spcAft>
                <a:spcPts val="0"/>
              </a:spcAft>
              <a:buClrTx/>
              <a:buSzTx/>
              <a:buFont typeface="Arial" panose="020B0604020202020204" pitchFamily="34" charset="0"/>
              <a:buNone/>
              <a:tabLst/>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pPr lvl="0"/>
            <a:endParaRPr lang="fr-FR"/>
          </a:p>
        </p:txBody>
      </p:sp>
    </p:spTree>
    <p:extLst>
      <p:ext uri="{BB962C8B-B14F-4D97-AF65-F5344CB8AC3E}">
        <p14:creationId xmlns:p14="http://schemas.microsoft.com/office/powerpoint/2010/main" val="69538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RE DE CHAPITRE NIVEAU 2">
    <p:bg>
      <p:bgPr>
        <a:solidFill>
          <a:srgbClr val="D6DADB"/>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501A95F-C303-8D40-9F21-B1DB9B1A83C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734" y="0"/>
            <a:ext cx="12192000" cy="6858000"/>
          </a:xfrm>
          <a:prstGeom prst="rect">
            <a:avLst/>
          </a:prstGeom>
        </p:spPr>
      </p:pic>
      <p:pic>
        <p:nvPicPr>
          <p:cNvPr id="14" name="Image 13">
            <a:extLst>
              <a:ext uri="{FF2B5EF4-FFF2-40B4-BE49-F238E27FC236}">
                <a16:creationId xmlns:a16="http://schemas.microsoft.com/office/drawing/2014/main" id="{130BD4C5-25FF-8947-A021-4147EA07559D}"/>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978545" y="471261"/>
            <a:ext cx="5336911" cy="309027"/>
          </a:xfrm>
        </p:spPr>
        <p:txBody>
          <a:bodyPr anchor="t" anchorCtr="0">
            <a:noAutofit/>
          </a:bodyPr>
          <a:lstStyle>
            <a:lvl1pPr algn="l" defTabSz="914400" rtl="0" eaLnBrk="1" latinLnBrk="0" hangingPunct="1">
              <a:lnSpc>
                <a:spcPts val="1360"/>
              </a:lnSpc>
              <a:spcBef>
                <a:spcPct val="0"/>
              </a:spcBef>
              <a:buNone/>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2260"/>
              </a:lnSpc>
              <a:spcBef>
                <a:spcPts val="1000"/>
              </a:spcBef>
              <a:buFontTx/>
              <a:buNone/>
              <a:tabLst/>
            </a:pPr>
            <a:endParaRPr lang="fr-F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rgbClr val="190582"/>
                </a:solidFill>
              </a:defRPr>
            </a:lvl1pPr>
          </a:lstStyle>
          <a:p>
            <a:fld id="{15CD7DEB-2992-4945-850A-B922802E2981}" type="datetime1">
              <a:rPr lang="fr-FR" smtClean="0"/>
              <a:pPr/>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rgbClr val="19058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rgbClr val="190582"/>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p:nvPr>
        </p:nvSpPr>
        <p:spPr>
          <a:xfrm>
            <a:off x="978545" y="801920"/>
            <a:ext cx="5336911" cy="1454175"/>
          </a:xfrm>
        </p:spPr>
        <p:txBody>
          <a:bodyPr anchor="t" anchorCtr="0">
            <a:noAutofit/>
          </a:bodyPr>
          <a:lstStyle>
            <a:lvl1pPr marL="0" algn="l" defTabSz="914400" rtl="0" eaLnBrk="1" latinLnBrk="0" hangingPunct="1">
              <a:lnSpc>
                <a:spcPts val="32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pPr lvl="0"/>
            <a:endParaRPr lang="fr-FR"/>
          </a:p>
        </p:txBody>
      </p:sp>
    </p:spTree>
    <p:extLst>
      <p:ext uri="{BB962C8B-B14F-4D97-AF65-F5344CB8AC3E}">
        <p14:creationId xmlns:p14="http://schemas.microsoft.com/office/powerpoint/2010/main" val="24928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RE DE CHAPITRE NIVEAU 2">
    <p:bg>
      <p:bgPr>
        <a:solidFill>
          <a:srgbClr val="D6DADB"/>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869C544-71EE-0E40-BC42-20454020186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4445"/>
            <a:ext cx="12192000" cy="6858000"/>
          </a:xfrm>
          <a:prstGeom prst="rect">
            <a:avLst/>
          </a:prstGeom>
        </p:spPr>
      </p:pic>
      <p:pic>
        <p:nvPicPr>
          <p:cNvPr id="14" name="Image 13">
            <a:extLst>
              <a:ext uri="{FF2B5EF4-FFF2-40B4-BE49-F238E27FC236}">
                <a16:creationId xmlns:a16="http://schemas.microsoft.com/office/drawing/2014/main" id="{130BD4C5-25FF-8947-A021-4147EA07559D}"/>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734" y="2930"/>
            <a:ext cx="12192000" cy="685800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978545" y="471261"/>
            <a:ext cx="5336911" cy="309027"/>
          </a:xfrm>
        </p:spPr>
        <p:txBody>
          <a:bodyPr anchor="t" anchorCtr="0">
            <a:noAutofit/>
          </a:bodyPr>
          <a:lstStyle>
            <a:lvl1pPr algn="l" defTabSz="914400" rtl="0" eaLnBrk="1" latinLnBrk="0" hangingPunct="1">
              <a:lnSpc>
                <a:spcPts val="1360"/>
              </a:lnSpc>
              <a:spcBef>
                <a:spcPct val="0"/>
              </a:spcBef>
              <a:buNone/>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2260"/>
              </a:lnSpc>
              <a:spcBef>
                <a:spcPts val="1000"/>
              </a:spcBef>
              <a:buFontTx/>
              <a:buNone/>
              <a:tabLst/>
            </a:pPr>
            <a:endParaRPr lang="fr-F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rgbClr val="190582"/>
                </a:solidFill>
              </a:defRPr>
            </a:lvl1pPr>
          </a:lstStyle>
          <a:p>
            <a:fld id="{15CD7DEB-2992-4945-850A-B922802E2981}" type="datetime1">
              <a:rPr lang="fr-FR" smtClean="0"/>
              <a:pPr/>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rgbClr val="19058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rgbClr val="190582"/>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p:nvPr>
        </p:nvSpPr>
        <p:spPr>
          <a:xfrm>
            <a:off x="978545" y="801920"/>
            <a:ext cx="5336911" cy="1454175"/>
          </a:xfrm>
        </p:spPr>
        <p:txBody>
          <a:bodyPr anchor="t" anchorCtr="0">
            <a:noAutofit/>
          </a:bodyPr>
          <a:lstStyle>
            <a:lvl1pPr marL="0" algn="l" defTabSz="914400" rtl="0" eaLnBrk="1" latinLnBrk="0" hangingPunct="1">
              <a:lnSpc>
                <a:spcPts val="32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pPr lvl="0"/>
            <a:endParaRPr lang="fr-FR"/>
          </a:p>
        </p:txBody>
      </p:sp>
    </p:spTree>
    <p:extLst>
      <p:ext uri="{BB962C8B-B14F-4D97-AF65-F5344CB8AC3E}">
        <p14:creationId xmlns:p14="http://schemas.microsoft.com/office/powerpoint/2010/main" val="3536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RE DE CHAPITRE NIVEAU 2">
    <p:bg>
      <p:bgPr>
        <a:solidFill>
          <a:srgbClr val="D6DADB"/>
        </a:solidFill>
        <a:effectLst/>
      </p:bgPr>
    </p:bg>
    <p:spTree>
      <p:nvGrpSpPr>
        <p:cNvPr id="1" name=""/>
        <p:cNvGrpSpPr/>
        <p:nvPr/>
      </p:nvGrpSpPr>
      <p:grpSpPr>
        <a:xfrm>
          <a:off x="0" y="0"/>
          <a:ext cx="0" cy="0"/>
          <a:chOff x="0" y="0"/>
          <a:chExt cx="0" cy="0"/>
        </a:xfrm>
      </p:grpSpPr>
      <p:pic>
        <p:nvPicPr>
          <p:cNvPr id="7" name="Image 6" descr="Une image contenant extérieur, moulin à vent, bâtiment, eau&#10;&#10;Description générée automatiquement">
            <a:extLst>
              <a:ext uri="{FF2B5EF4-FFF2-40B4-BE49-F238E27FC236}">
                <a16:creationId xmlns:a16="http://schemas.microsoft.com/office/drawing/2014/main" id="{D0228729-C9FE-4D59-B495-02900495A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978545" y="471261"/>
            <a:ext cx="5336911" cy="309027"/>
          </a:xfrm>
        </p:spPr>
        <p:txBody>
          <a:bodyPr anchor="t" anchorCtr="0">
            <a:noAutofit/>
          </a:bodyPr>
          <a:lstStyle>
            <a:lvl1pPr algn="l" defTabSz="914400" rtl="0" eaLnBrk="1" latinLnBrk="0" hangingPunct="1">
              <a:lnSpc>
                <a:spcPts val="1360"/>
              </a:lnSpc>
              <a:spcBef>
                <a:spcPct val="0"/>
              </a:spcBef>
              <a:buNone/>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2260"/>
              </a:lnSpc>
              <a:spcBef>
                <a:spcPts val="1000"/>
              </a:spcBef>
              <a:buFontTx/>
              <a:buNone/>
              <a:tabLst/>
            </a:pPr>
            <a:endParaRPr lang="fr-F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rgbClr val="190582"/>
                </a:solidFill>
              </a:defRPr>
            </a:lvl1pPr>
          </a:lstStyle>
          <a:p>
            <a:fld id="{15CD7DEB-2992-4945-850A-B922802E2981}" type="datetime1">
              <a:rPr lang="fr-FR" smtClean="0"/>
              <a:pPr/>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rgbClr val="19058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rgbClr val="190582"/>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p:nvPr>
        </p:nvSpPr>
        <p:spPr>
          <a:xfrm>
            <a:off x="978545" y="801920"/>
            <a:ext cx="5336911" cy="1454175"/>
          </a:xfrm>
        </p:spPr>
        <p:txBody>
          <a:bodyPr anchor="t" anchorCtr="0">
            <a:noAutofit/>
          </a:bodyPr>
          <a:lstStyle>
            <a:lvl1pPr marL="0" algn="l" defTabSz="914400" rtl="0" eaLnBrk="1" latinLnBrk="0" hangingPunct="1">
              <a:lnSpc>
                <a:spcPts val="32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pPr lvl="0"/>
            <a:endParaRPr lang="fr-FR"/>
          </a:p>
        </p:txBody>
      </p:sp>
    </p:spTree>
    <p:extLst>
      <p:ext uri="{BB962C8B-B14F-4D97-AF65-F5344CB8AC3E}">
        <p14:creationId xmlns:p14="http://schemas.microsoft.com/office/powerpoint/2010/main" val="198693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RE DE CHAPITRE NIVEAU 2">
    <p:bg>
      <p:bgPr>
        <a:solidFill>
          <a:srgbClr val="D6DADB"/>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96B30F1-A113-B747-A2BB-14880D5ECAE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Image 9">
            <a:extLst>
              <a:ext uri="{FF2B5EF4-FFF2-40B4-BE49-F238E27FC236}">
                <a16:creationId xmlns:a16="http://schemas.microsoft.com/office/drawing/2014/main" id="{067BF57C-39E2-9647-A6E3-F2806D210259}"/>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978545" y="471261"/>
            <a:ext cx="5336911" cy="309027"/>
          </a:xfrm>
        </p:spPr>
        <p:txBody>
          <a:bodyPr anchor="t" anchorCtr="0">
            <a:noAutofit/>
          </a:bodyPr>
          <a:lstStyle>
            <a:lvl1pPr algn="l" defTabSz="914400" rtl="0" eaLnBrk="1" latinLnBrk="0" hangingPunct="1">
              <a:lnSpc>
                <a:spcPts val="1360"/>
              </a:lnSpc>
              <a:spcBef>
                <a:spcPct val="0"/>
              </a:spcBef>
              <a:buNone/>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2260"/>
              </a:lnSpc>
              <a:spcBef>
                <a:spcPts val="1000"/>
              </a:spcBef>
              <a:buFontTx/>
              <a:buNone/>
              <a:tabLst/>
            </a:pPr>
            <a:endParaRPr lang="fr-F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rgbClr val="190582"/>
                </a:solidFill>
              </a:defRPr>
            </a:lvl1pPr>
          </a:lstStyle>
          <a:p>
            <a:fld id="{15CD7DEB-2992-4945-850A-B922802E2981}" type="datetime1">
              <a:rPr lang="fr-FR" smtClean="0"/>
              <a:pPr/>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rgbClr val="19058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rgbClr val="190582"/>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hasCustomPrompt="1"/>
          </p:nvPr>
        </p:nvSpPr>
        <p:spPr>
          <a:xfrm>
            <a:off x="978545" y="801920"/>
            <a:ext cx="5336911" cy="1454175"/>
          </a:xfrm>
        </p:spPr>
        <p:txBody>
          <a:bodyPr anchor="t" anchorCtr="0">
            <a:noAutofit/>
          </a:bodyPr>
          <a:lstStyle>
            <a:lvl1pPr marL="0" algn="l" defTabSz="914400" rtl="0" eaLnBrk="1" latinLnBrk="0" hangingPunct="1">
              <a:lnSpc>
                <a:spcPts val="32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pPr lvl="0"/>
            <a:r>
              <a:rPr lang="fr-FR"/>
              <a:t>ENVIRONNEMENT </a:t>
            </a:r>
          </a:p>
          <a:p>
            <a:pPr lvl="0"/>
            <a:r>
              <a:rPr lang="fr-FR"/>
              <a:t>&amp; INDUSTRIES DES PROCEDÉS</a:t>
            </a:r>
          </a:p>
        </p:txBody>
      </p:sp>
    </p:spTree>
    <p:extLst>
      <p:ext uri="{BB962C8B-B14F-4D97-AF65-F5344CB8AC3E}">
        <p14:creationId xmlns:p14="http://schemas.microsoft.com/office/powerpoint/2010/main" val="421536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RE DE CHAPITRE NIVEAU 2">
    <p:bg>
      <p:bgPr>
        <a:solidFill>
          <a:srgbClr val="D6DADB"/>
        </a:solidFill>
        <a:effectLst/>
      </p:bgPr>
    </p:bg>
    <p:spTree>
      <p:nvGrpSpPr>
        <p:cNvPr id="1" name=""/>
        <p:cNvGrpSpPr/>
        <p:nvPr/>
      </p:nvGrpSpPr>
      <p:grpSpPr>
        <a:xfrm>
          <a:off x="0" y="0"/>
          <a:ext cx="0" cy="0"/>
          <a:chOff x="0" y="0"/>
          <a:chExt cx="0" cy="0"/>
        </a:xfrm>
      </p:grpSpPr>
      <p:pic>
        <p:nvPicPr>
          <p:cNvPr id="8" name="Image 7" descr="Une image contenant extérieur, herbe, homme, personne&#10;&#10;Description générée automatiquement">
            <a:extLst>
              <a:ext uri="{FF2B5EF4-FFF2-40B4-BE49-F238E27FC236}">
                <a16:creationId xmlns:a16="http://schemas.microsoft.com/office/drawing/2014/main" id="{22C59576-CAEB-C54B-B77E-B3394F08E6C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Image 10" descr="Une image contenant extérieur, homme, herbe, personne&#10;&#10;Description générée automatiquement">
            <a:extLst>
              <a:ext uri="{FF2B5EF4-FFF2-40B4-BE49-F238E27FC236}">
                <a16:creationId xmlns:a16="http://schemas.microsoft.com/office/drawing/2014/main" id="{EC5DFBBF-616A-AE4F-AC8C-00430774C11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978545" y="471261"/>
            <a:ext cx="5336911" cy="309027"/>
          </a:xfrm>
        </p:spPr>
        <p:txBody>
          <a:bodyPr anchor="t" anchorCtr="0">
            <a:noAutofit/>
          </a:bodyPr>
          <a:lstStyle>
            <a:lvl1pPr algn="l" defTabSz="914400" rtl="0" eaLnBrk="1" latinLnBrk="0" hangingPunct="1">
              <a:lnSpc>
                <a:spcPts val="1360"/>
              </a:lnSpc>
              <a:spcBef>
                <a:spcPct val="0"/>
              </a:spcBef>
              <a:buNone/>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2260"/>
              </a:lnSpc>
              <a:spcBef>
                <a:spcPts val="1000"/>
              </a:spcBef>
              <a:buFontTx/>
              <a:buNone/>
              <a:tabLst/>
            </a:pPr>
            <a:endParaRPr lang="fr-F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rgbClr val="190582"/>
                </a:solidFill>
              </a:defRPr>
            </a:lvl1pPr>
          </a:lstStyle>
          <a:p>
            <a:fld id="{15CD7DEB-2992-4945-850A-B922802E2981}" type="datetime1">
              <a:rPr lang="fr-FR" smtClean="0"/>
              <a:pPr/>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rgbClr val="19058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rgbClr val="190582"/>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p:nvPr>
        </p:nvSpPr>
        <p:spPr>
          <a:xfrm>
            <a:off x="978545" y="801920"/>
            <a:ext cx="5336911" cy="1454175"/>
          </a:xfrm>
        </p:spPr>
        <p:txBody>
          <a:bodyPr anchor="t" anchorCtr="0">
            <a:noAutofit/>
          </a:bodyPr>
          <a:lstStyle>
            <a:lvl1pPr marL="0" algn="l" defTabSz="914400" rtl="0" eaLnBrk="1" latinLnBrk="0" hangingPunct="1">
              <a:lnSpc>
                <a:spcPts val="32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pPr lvl="0"/>
            <a:endParaRPr lang="fr-FR"/>
          </a:p>
        </p:txBody>
      </p:sp>
    </p:spTree>
    <p:extLst>
      <p:ext uri="{BB962C8B-B14F-4D97-AF65-F5344CB8AC3E}">
        <p14:creationId xmlns:p14="http://schemas.microsoft.com/office/powerpoint/2010/main" val="274408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414FCE0-02B3-FD46-A232-97EF6697FC94}"/>
              </a:ext>
            </a:extLst>
          </p:cNvPr>
          <p:cNvSpPr>
            <a:spLocks noGrp="1"/>
          </p:cNvSpPr>
          <p:nvPr>
            <p:ph type="dt" sz="half" idx="10"/>
          </p:nvPr>
        </p:nvSpPr>
        <p:spPr/>
        <p:txBody>
          <a:bodyPr/>
          <a:lstStyle/>
          <a:p>
            <a:fld id="{B2C77E41-601B-454D-940C-C49665462A8B}" type="datetime1">
              <a:rPr lang="fr-FR" smtClean="0"/>
              <a:t>14/01/2026</a:t>
            </a:fld>
            <a:endParaRPr lang="fr-FR"/>
          </a:p>
        </p:txBody>
      </p:sp>
      <p:sp>
        <p:nvSpPr>
          <p:cNvPr id="5" name="Espace réservé du pied de page 4">
            <a:extLst>
              <a:ext uri="{FF2B5EF4-FFF2-40B4-BE49-F238E27FC236}">
                <a16:creationId xmlns:a16="http://schemas.microsoft.com/office/drawing/2014/main" id="{A16E8A73-408E-B54F-86E9-85DC12ED5B39}"/>
              </a:ext>
            </a:extLst>
          </p:cNvPr>
          <p:cNvSpPr>
            <a:spLocks noGrp="1"/>
          </p:cNvSpPr>
          <p:nvPr>
            <p:ph type="ftr" sz="quarter" idx="11"/>
          </p:nvPr>
        </p:nvSpPr>
        <p:spPr>
          <a:xfrm>
            <a:off x="6639004" y="6488429"/>
            <a:ext cx="4223470" cy="365125"/>
          </a:xfrm>
        </p:spPr>
        <p:txBody>
          <a:bodyPr/>
          <a:lstStyle>
            <a:lvl1pPr algn="r">
              <a:defRPr>
                <a:solidFill>
                  <a:srgbClr val="424242"/>
                </a:solidFill>
              </a:defRPr>
            </a:lvl1pPr>
          </a:lstStyle>
          <a:p>
            <a:r>
              <a:rPr lang="fr-FR"/>
              <a:t>©vulcain</a:t>
            </a:r>
          </a:p>
        </p:txBody>
      </p:sp>
      <p:sp>
        <p:nvSpPr>
          <p:cNvPr id="6" name="Espace réservé du numéro de diapositive 5">
            <a:extLst>
              <a:ext uri="{FF2B5EF4-FFF2-40B4-BE49-F238E27FC236}">
                <a16:creationId xmlns:a16="http://schemas.microsoft.com/office/drawing/2014/main" id="{8B4F1ADE-5429-F349-BFC4-326291D2E00D}"/>
              </a:ext>
            </a:extLst>
          </p:cNvPr>
          <p:cNvSpPr>
            <a:spLocks noGrp="1"/>
          </p:cNvSpPr>
          <p:nvPr>
            <p:ph type="sldNum" sz="quarter" idx="12"/>
          </p:nvPr>
        </p:nvSpPr>
        <p:spPr/>
        <p:txBody>
          <a:bodyPr/>
          <a:lstStyle/>
          <a:p>
            <a:fld id="{93186177-1136-3843-B57E-2478B94A9C47}" type="slidenum">
              <a:rPr lang="fr-FR" smtClean="0"/>
              <a:t>‹N°›</a:t>
            </a:fld>
            <a:endParaRPr lang="fr-FR"/>
          </a:p>
        </p:txBody>
      </p:sp>
      <p:sp>
        <p:nvSpPr>
          <p:cNvPr id="9" name="Espace réservé du texte 8">
            <a:extLst>
              <a:ext uri="{FF2B5EF4-FFF2-40B4-BE49-F238E27FC236}">
                <a16:creationId xmlns:a16="http://schemas.microsoft.com/office/drawing/2014/main" id="{AA3E20C1-E3DC-014E-8F75-44CA5EB60BEB}"/>
              </a:ext>
            </a:extLst>
          </p:cNvPr>
          <p:cNvSpPr>
            <a:spLocks noGrp="1"/>
          </p:cNvSpPr>
          <p:nvPr>
            <p:ph type="body" sz="quarter" idx="18" hasCustomPrompt="1"/>
          </p:nvPr>
        </p:nvSpPr>
        <p:spPr>
          <a:xfrm>
            <a:off x="360000" y="1435510"/>
            <a:ext cx="5224216" cy="4897557"/>
          </a:xfrm>
        </p:spPr>
        <p:txBody>
          <a:bodyPr lIns="0" tIns="0" rIns="0" bIns="0"/>
          <a:lstStyle>
            <a:lvl1pPr marL="228600" indent="-300600">
              <a:buFontTx/>
              <a:buBlip>
                <a:blip r:embed="rId2"/>
              </a:buBlip>
              <a:tabLst/>
              <a:defRPr sz="3500" b="1" i="0" u="none">
                <a:latin typeface="Arial Black" panose="020B0604020202020204" pitchFamily="34" charset="0"/>
                <a:cs typeface="Arial Black" panose="020B0604020202020204" pitchFamily="34" charset="0"/>
              </a:defRPr>
            </a:lvl1pPr>
            <a:lvl2pPr marL="0" indent="-41275">
              <a:lnSpc>
                <a:spcPts val="1400"/>
              </a:lnSpc>
              <a:spcBef>
                <a:spcPts val="1100"/>
              </a:spcBef>
              <a:buNone/>
              <a:tabLst/>
              <a:defRPr lang="fr-FR" sz="1300" b="1" i="0" kern="1200" cap="all" spc="100" baseline="0" dirty="0">
                <a:solidFill>
                  <a:srgbClr val="190582"/>
                </a:solidFill>
                <a:latin typeface="Arial" panose="020B0604020202020204" pitchFamily="34" charset="0"/>
                <a:ea typeface="+mn-ea"/>
                <a:cs typeface="Arial" panose="020B0604020202020204" pitchFamily="34" charset="0"/>
              </a:defRPr>
            </a:lvl2pPr>
            <a:lvl3pPr marL="0" indent="228600">
              <a:lnSpc>
                <a:spcPts val="2000"/>
              </a:lnSpc>
              <a:buNone/>
              <a:tabLst/>
              <a:defRPr/>
            </a:lvl3pPr>
            <a:lvl4pPr marL="0" indent="228600">
              <a:lnSpc>
                <a:spcPts val="2000"/>
              </a:lnSpc>
              <a:buNone/>
              <a:tabLst/>
              <a:defRPr b="0"/>
            </a:lvl4pPr>
            <a:lvl5pPr marL="0" indent="0">
              <a:buNone/>
              <a:defRPr sz="1500"/>
            </a:lvl5pPr>
          </a:lstStyle>
          <a:p>
            <a:pPr lvl="0"/>
            <a:r>
              <a:rPr lang="fr-FR"/>
              <a:t>1</a:t>
            </a:r>
          </a:p>
          <a:p>
            <a:pPr lvl="1"/>
            <a:r>
              <a:rPr lang="fr-FR"/>
              <a:t>Titre de chapitre</a:t>
            </a:r>
          </a:p>
        </p:txBody>
      </p:sp>
      <p:pic>
        <p:nvPicPr>
          <p:cNvPr id="8" name="Image 7">
            <a:extLst>
              <a:ext uri="{FF2B5EF4-FFF2-40B4-BE49-F238E27FC236}">
                <a16:creationId xmlns:a16="http://schemas.microsoft.com/office/drawing/2014/main" id="{980C3AFC-3191-D049-A8A3-D5A28E058D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cxnSp>
        <p:nvCxnSpPr>
          <p:cNvPr id="11" name="Connecteur droit 10">
            <a:extLst>
              <a:ext uri="{FF2B5EF4-FFF2-40B4-BE49-F238E27FC236}">
                <a16:creationId xmlns:a16="http://schemas.microsoft.com/office/drawing/2014/main" id="{CE6FF3BD-E48C-DF4B-99C7-B3F98E707811}"/>
              </a:ext>
            </a:extLst>
          </p:cNvPr>
          <p:cNvCxnSpPr>
            <a:cxnSpLocks/>
          </p:cNvCxnSpPr>
          <p:nvPr userDrawn="1"/>
        </p:nvCxnSpPr>
        <p:spPr>
          <a:xfrm flipH="1">
            <a:off x="6089331" y="976313"/>
            <a:ext cx="13388" cy="5356754"/>
          </a:xfrm>
          <a:prstGeom prst="line">
            <a:avLst/>
          </a:prstGeom>
          <a:ln>
            <a:solidFill>
              <a:srgbClr val="190582"/>
            </a:solidFill>
          </a:ln>
        </p:spPr>
        <p:style>
          <a:lnRef idx="1">
            <a:schemeClr val="accent1"/>
          </a:lnRef>
          <a:fillRef idx="0">
            <a:schemeClr val="accent1"/>
          </a:fillRef>
          <a:effectRef idx="0">
            <a:schemeClr val="accent1"/>
          </a:effectRef>
          <a:fontRef idx="minor">
            <a:schemeClr val="tx1"/>
          </a:fontRef>
        </p:style>
      </p:cxnSp>
      <p:sp>
        <p:nvSpPr>
          <p:cNvPr id="22" name="Espace réservé du texte 8">
            <a:extLst>
              <a:ext uri="{FF2B5EF4-FFF2-40B4-BE49-F238E27FC236}">
                <a16:creationId xmlns:a16="http://schemas.microsoft.com/office/drawing/2014/main" id="{6F88DC6E-1151-984C-90A0-ABFCE98F362F}"/>
              </a:ext>
            </a:extLst>
          </p:cNvPr>
          <p:cNvSpPr>
            <a:spLocks noGrp="1"/>
          </p:cNvSpPr>
          <p:nvPr>
            <p:ph type="body" sz="quarter" idx="19" hasCustomPrompt="1"/>
          </p:nvPr>
        </p:nvSpPr>
        <p:spPr>
          <a:xfrm>
            <a:off x="6621838" y="1435510"/>
            <a:ext cx="5223600" cy="4897557"/>
          </a:xfrm>
        </p:spPr>
        <p:txBody>
          <a:bodyPr lIns="0" tIns="0" rIns="0" bIns="0"/>
          <a:lstStyle>
            <a:lvl1pPr marL="228600" indent="-300600">
              <a:buFontTx/>
              <a:buBlip>
                <a:blip r:embed="rId2"/>
              </a:buBlip>
              <a:tabLst/>
              <a:defRPr lang="fr-FR" sz="3500" b="1" i="0" u="none" kern="1200" dirty="0">
                <a:solidFill>
                  <a:srgbClr val="190582"/>
                </a:solidFill>
                <a:latin typeface="Arial Black" panose="020B0604020202020204" pitchFamily="34" charset="0"/>
                <a:ea typeface="+mn-ea"/>
                <a:cs typeface="Arial Black" panose="020B0604020202020204" pitchFamily="34" charset="0"/>
              </a:defRPr>
            </a:lvl1pPr>
            <a:lvl2pPr marL="0" indent="0">
              <a:lnSpc>
                <a:spcPts val="2000"/>
              </a:lnSpc>
              <a:spcBef>
                <a:spcPts val="1100"/>
              </a:spcBef>
              <a:buNone/>
              <a:tabLst/>
              <a:defRPr lang="fr-FR" sz="1300" b="1" i="0" kern="1200" cap="all" spc="100" baseline="0" dirty="0">
                <a:solidFill>
                  <a:srgbClr val="190582"/>
                </a:solidFill>
                <a:latin typeface="Arial" panose="020B0604020202020204" pitchFamily="34" charset="0"/>
                <a:ea typeface="+mn-ea"/>
                <a:cs typeface="Arial" panose="020B0604020202020204" pitchFamily="34" charset="0"/>
              </a:defRPr>
            </a:lvl2pPr>
            <a:lvl3pPr marL="0" indent="228600">
              <a:lnSpc>
                <a:spcPts val="2000"/>
              </a:lnSpc>
              <a:buNone/>
              <a:tabLst/>
              <a:defRPr/>
            </a:lvl3pPr>
            <a:lvl4pPr marL="0" indent="228600">
              <a:lnSpc>
                <a:spcPts val="2000"/>
              </a:lnSpc>
              <a:buNone/>
              <a:tabLst/>
              <a:defRPr b="0"/>
            </a:lvl4pPr>
            <a:lvl5pPr marL="0" indent="0">
              <a:buNone/>
              <a:defRPr sz="1500"/>
            </a:lvl5pPr>
          </a:lstStyle>
          <a:p>
            <a:pPr marL="228600" lvl="0" indent="-300600" algn="l" defTabSz="914400" rtl="0" eaLnBrk="1" latinLnBrk="0" hangingPunct="1">
              <a:lnSpc>
                <a:spcPts val="2260"/>
              </a:lnSpc>
              <a:spcBef>
                <a:spcPts val="1000"/>
              </a:spcBef>
              <a:buFontTx/>
              <a:buBlip>
                <a:blip r:embed="rId2"/>
              </a:buBlip>
              <a:tabLst/>
            </a:pPr>
            <a:r>
              <a:rPr lang="fr-FR"/>
              <a:t>5</a:t>
            </a:r>
          </a:p>
          <a:p>
            <a:pPr marL="0" lvl="1" indent="-41275" algn="l" defTabSz="914400" rtl="0" eaLnBrk="1" latinLnBrk="0" hangingPunct="1">
              <a:lnSpc>
                <a:spcPts val="1400"/>
              </a:lnSpc>
              <a:spcBef>
                <a:spcPts val="1100"/>
              </a:spcBef>
              <a:buFontTx/>
              <a:buNone/>
              <a:tabLst/>
            </a:pPr>
            <a:r>
              <a:rPr lang="fr-FR"/>
              <a:t>Titre de chapitre</a:t>
            </a:r>
          </a:p>
        </p:txBody>
      </p:sp>
      <p:sp>
        <p:nvSpPr>
          <p:cNvPr id="10" name="Titre 1">
            <a:extLst>
              <a:ext uri="{FF2B5EF4-FFF2-40B4-BE49-F238E27FC236}">
                <a16:creationId xmlns:a16="http://schemas.microsoft.com/office/drawing/2014/main" id="{F4F2A496-5C8F-1D47-B076-6F38FE5B2AA1}"/>
              </a:ext>
            </a:extLst>
          </p:cNvPr>
          <p:cNvSpPr>
            <a:spLocks noGrp="1"/>
          </p:cNvSpPr>
          <p:nvPr>
            <p:ph type="title" hasCustomPrompt="1"/>
          </p:nvPr>
        </p:nvSpPr>
        <p:spPr>
          <a:xfrm>
            <a:off x="360000" y="554461"/>
            <a:ext cx="5736000" cy="551026"/>
          </a:xfrm>
        </p:spPr>
        <p:txBody>
          <a:bodyPr>
            <a:normAutofit/>
          </a:bodyPr>
          <a:lstStyle>
            <a:lvl1pPr algn="l" defTabSz="914400" rtl="0" eaLnBrk="1" latinLnBrk="0" hangingPunct="1">
              <a:lnSpc>
                <a:spcPts val="3200"/>
              </a:lnSpc>
              <a:spcBef>
                <a:spcPct val="0"/>
              </a:spcBef>
              <a:buNone/>
              <a:defRPr lang="fr-FR" sz="2800" b="1" kern="1200" dirty="0">
                <a:solidFill>
                  <a:srgbClr val="190582"/>
                </a:solidFill>
                <a:latin typeface="Calibri" panose="020F0502020204030204" pitchFamily="34" charset="0"/>
                <a:ea typeface="+mj-ea"/>
                <a:cs typeface="Calibri" panose="020F0502020204030204" pitchFamily="34" charset="0"/>
              </a:defRPr>
            </a:lvl1pPr>
          </a:lstStyle>
          <a:p>
            <a:r>
              <a:rPr lang="fr-FR"/>
              <a:t>Sommaire</a:t>
            </a:r>
          </a:p>
        </p:txBody>
      </p:sp>
    </p:spTree>
    <p:extLst>
      <p:ext uri="{BB962C8B-B14F-4D97-AF65-F5344CB8AC3E}">
        <p14:creationId xmlns:p14="http://schemas.microsoft.com/office/powerpoint/2010/main" val="166821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CONCEPT IMAG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E7D41-B3D3-4549-8AC8-90079ABE7BFF}"/>
              </a:ext>
            </a:extLst>
          </p:cNvPr>
          <p:cNvSpPr>
            <a:spLocks noGrp="1"/>
          </p:cNvSpPr>
          <p:nvPr>
            <p:ph type="title"/>
          </p:nvPr>
        </p:nvSpPr>
        <p:spPr>
          <a:xfrm>
            <a:off x="359636" y="1869141"/>
            <a:ext cx="4802300" cy="1749511"/>
          </a:xfrm>
        </p:spPr>
        <p:txBody>
          <a:bodyPr anchor="b" anchorCtr="0">
            <a:noAutofit/>
          </a:bodyPr>
          <a:lstStyle>
            <a:lvl1pPr marL="0" indent="0" algn="l">
              <a:lnSpc>
                <a:spcPts val="3300"/>
              </a:lnSpc>
              <a:buSzPct val="130000"/>
              <a:buFontTx/>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r>
              <a:rPr lang="fr-FR"/>
              <a:t>Modifiez le style du titre</a:t>
            </a: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chemeClr val="bg1"/>
                </a:solidFill>
              </a:defRPr>
            </a:lvl1pPr>
          </a:lstStyle>
          <a:p>
            <a:fld id="{5CF60CBD-926B-C442-A849-A96E8FE1691D}" type="datetime1">
              <a:rPr lang="fr-FR" smtClean="0"/>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chemeClr val="bg1"/>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chemeClr val="bg1"/>
                </a:solidFill>
              </a:defRPr>
            </a:lvl1pPr>
          </a:lstStyle>
          <a:p>
            <a:fld id="{93186177-1136-3843-B57E-2478B94A9C47}" type="slidenum">
              <a:rPr lang="fr-FR" smtClean="0"/>
              <a:pPr/>
              <a:t>‹N°›</a:t>
            </a:fld>
            <a:endParaRPr lang="fr-FR"/>
          </a:p>
        </p:txBody>
      </p:sp>
      <p:sp>
        <p:nvSpPr>
          <p:cNvPr id="10" name="Espace réservé du texte 9">
            <a:extLst>
              <a:ext uri="{FF2B5EF4-FFF2-40B4-BE49-F238E27FC236}">
                <a16:creationId xmlns:a16="http://schemas.microsoft.com/office/drawing/2014/main" id="{9AE03020-3AF9-544C-9422-DF2EA596ECE6}"/>
              </a:ext>
            </a:extLst>
          </p:cNvPr>
          <p:cNvSpPr>
            <a:spLocks noGrp="1"/>
          </p:cNvSpPr>
          <p:nvPr>
            <p:ph type="body" sz="quarter" idx="18"/>
          </p:nvPr>
        </p:nvSpPr>
        <p:spPr>
          <a:xfrm>
            <a:off x="359636" y="3723790"/>
            <a:ext cx="4802300" cy="1467810"/>
          </a:xfrm>
        </p:spPr>
        <p:txBody>
          <a:bodyPr>
            <a:normAutofit/>
          </a:bodyPr>
          <a:lstStyle>
            <a:lvl1pPr>
              <a:defRPr sz="2200"/>
            </a:lvl1pPr>
          </a:lstStyle>
          <a:p>
            <a:pPr lvl="0"/>
            <a:r>
              <a:rPr lang="fr-FR"/>
              <a:t>Cliquez pour modifier les styles du texte du masque</a:t>
            </a:r>
          </a:p>
        </p:txBody>
      </p:sp>
      <p:sp>
        <p:nvSpPr>
          <p:cNvPr id="11" name="Espace réservé du texte 9">
            <a:extLst>
              <a:ext uri="{FF2B5EF4-FFF2-40B4-BE49-F238E27FC236}">
                <a16:creationId xmlns:a16="http://schemas.microsoft.com/office/drawing/2014/main" id="{C4A0F92E-CAB3-8A45-B43B-EFEF7C1A12B9}"/>
              </a:ext>
            </a:extLst>
          </p:cNvPr>
          <p:cNvSpPr>
            <a:spLocks noGrp="1"/>
          </p:cNvSpPr>
          <p:nvPr>
            <p:ph type="body" sz="quarter" idx="14"/>
          </p:nvPr>
        </p:nvSpPr>
        <p:spPr>
          <a:xfrm>
            <a:off x="359636" y="288000"/>
            <a:ext cx="11399643" cy="341166"/>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Tree>
    <p:extLst>
      <p:ext uri="{BB962C8B-B14F-4D97-AF65-F5344CB8AC3E}">
        <p14:creationId xmlns:p14="http://schemas.microsoft.com/office/powerpoint/2010/main" val="584245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EUR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588EC-DE73-4F46-BB0B-6A68BA066338}"/>
              </a:ext>
            </a:extLst>
          </p:cNvPr>
          <p:cNvSpPr>
            <a:spLocks noGrp="1"/>
          </p:cNvSpPr>
          <p:nvPr>
            <p:ph type="title" hasCustomPrompt="1"/>
          </p:nvPr>
        </p:nvSpPr>
        <p:spPr>
          <a:xfrm>
            <a:off x="359636" y="506500"/>
            <a:ext cx="11399644" cy="528868"/>
          </a:xfrm>
        </p:spPr>
        <p:txBody>
          <a:bodyPr>
            <a:normAutofit/>
          </a:bodyPr>
          <a:lstStyle>
            <a:lvl1pPr>
              <a:lnSpc>
                <a:spcPts val="3200"/>
              </a:lnSpc>
              <a:defRPr sz="2800"/>
            </a:lvl1pPr>
          </a:lstStyle>
          <a:p>
            <a:r>
              <a:rPr lang="fr-FR"/>
              <a:t>Secteurs</a:t>
            </a: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pic>
        <p:nvPicPr>
          <p:cNvPr id="11" name="Image 10">
            <a:extLst>
              <a:ext uri="{FF2B5EF4-FFF2-40B4-BE49-F238E27FC236}">
                <a16:creationId xmlns:a16="http://schemas.microsoft.com/office/drawing/2014/main" id="{49D5BD49-A487-2846-A1E4-FC5706D5C8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1204" y="4729360"/>
            <a:ext cx="4694557" cy="1515951"/>
          </a:xfrm>
          <a:prstGeom prst="rect">
            <a:avLst/>
          </a:prstGeom>
        </p:spPr>
      </p:pic>
      <p:sp>
        <p:nvSpPr>
          <p:cNvPr id="13" name="Rectangle 12">
            <a:extLst>
              <a:ext uri="{FF2B5EF4-FFF2-40B4-BE49-F238E27FC236}">
                <a16:creationId xmlns:a16="http://schemas.microsoft.com/office/drawing/2014/main" id="{69AB7733-052B-1842-8DB5-1C8FB23A91FF}"/>
              </a:ext>
            </a:extLst>
          </p:cNvPr>
          <p:cNvSpPr/>
          <p:nvPr/>
        </p:nvSpPr>
        <p:spPr>
          <a:xfrm>
            <a:off x="6180743" y="4729360"/>
            <a:ext cx="3845960" cy="1545343"/>
          </a:xfrm>
          <a:prstGeom prst="rect">
            <a:avLst/>
          </a:prstGeom>
          <a:gradFill flip="none" rotWithShape="1">
            <a:gsLst>
              <a:gs pos="100000">
                <a:schemeClr val="accent1">
                  <a:lumMod val="5000"/>
                  <a:lumOff val="95000"/>
                  <a:alpha val="0"/>
                </a:schemeClr>
              </a:gs>
              <a:gs pos="62992">
                <a:srgbClr val="FBFBFB">
                  <a:alpha val="38000"/>
                </a:srgbClr>
              </a:gs>
              <a:gs pos="28000">
                <a:srgbClr val="EFEFEF"/>
              </a:gs>
            </a:gsLst>
            <a:lin ang="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200"/>
          </a:p>
        </p:txBody>
      </p:sp>
      <p:pic>
        <p:nvPicPr>
          <p:cNvPr id="15" name="Image 14">
            <a:extLst>
              <a:ext uri="{FF2B5EF4-FFF2-40B4-BE49-F238E27FC236}">
                <a16:creationId xmlns:a16="http://schemas.microsoft.com/office/drawing/2014/main" id="{9A218420-AEE4-0C46-8491-191A5A0536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597" y="1159588"/>
            <a:ext cx="4785578" cy="1545343"/>
          </a:xfrm>
          <a:prstGeom prst="rect">
            <a:avLst/>
          </a:prstGeom>
        </p:spPr>
      </p:pic>
      <p:sp>
        <p:nvSpPr>
          <p:cNvPr id="16" name="Rectangle 15">
            <a:extLst>
              <a:ext uri="{FF2B5EF4-FFF2-40B4-BE49-F238E27FC236}">
                <a16:creationId xmlns:a16="http://schemas.microsoft.com/office/drawing/2014/main" id="{8857B09F-8CB5-2846-A3FA-656F7248AE2E}"/>
              </a:ext>
            </a:extLst>
          </p:cNvPr>
          <p:cNvSpPr/>
          <p:nvPr/>
        </p:nvSpPr>
        <p:spPr>
          <a:xfrm>
            <a:off x="338369" y="1159588"/>
            <a:ext cx="2985062" cy="1545343"/>
          </a:xfrm>
          <a:prstGeom prst="rect">
            <a:avLst/>
          </a:prstGeom>
          <a:gradFill flip="none" rotWithShape="1">
            <a:gsLst>
              <a:gs pos="100000">
                <a:schemeClr val="accent1">
                  <a:lumMod val="5000"/>
                  <a:lumOff val="95000"/>
                  <a:alpha val="0"/>
                </a:schemeClr>
              </a:gs>
              <a:gs pos="62992">
                <a:srgbClr val="FBFBFB">
                  <a:alpha val="38000"/>
                </a:srgbClr>
              </a:gs>
              <a:gs pos="28000">
                <a:srgbClr val="EFEFEF"/>
              </a:gs>
            </a:gsLst>
            <a:lin ang="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200"/>
          </a:p>
        </p:txBody>
      </p:sp>
      <p:sp>
        <p:nvSpPr>
          <p:cNvPr id="17" name="Espace réservé du texte 8">
            <a:extLst>
              <a:ext uri="{FF2B5EF4-FFF2-40B4-BE49-F238E27FC236}">
                <a16:creationId xmlns:a16="http://schemas.microsoft.com/office/drawing/2014/main" id="{8956A94C-9E9D-8D4A-B00C-874983732E7D}"/>
              </a:ext>
            </a:extLst>
          </p:cNvPr>
          <p:cNvSpPr txBox="1">
            <a:spLocks/>
          </p:cNvSpPr>
          <p:nvPr userDrawn="1"/>
        </p:nvSpPr>
        <p:spPr>
          <a:xfrm>
            <a:off x="507426" y="1411245"/>
            <a:ext cx="1805101" cy="983104"/>
          </a:xfrm>
          <a:prstGeom prst="rect">
            <a:avLst/>
          </a:prstGeom>
        </p:spPr>
        <p:txBody>
          <a:bodyPr lIns="0" tIns="36000" rIns="36000" bIns="36000" anchor="t" anchorCtr="0"/>
          <a:lstStyle>
            <a:lvl1pPr marL="228600" indent="-300600" algn="l" defTabSz="914400" rtl="0" eaLnBrk="1" latinLnBrk="0" hangingPunct="1">
              <a:lnSpc>
                <a:spcPts val="2260"/>
              </a:lnSpc>
              <a:spcBef>
                <a:spcPts val="1000"/>
              </a:spcBef>
              <a:buFontTx/>
              <a:buBlip>
                <a:blip r:embed="rId5"/>
              </a:buBlip>
              <a:tabLst/>
              <a:defRPr lang="fr-FR" sz="3500" b="1" i="0" u="none" kern="1200">
                <a:solidFill>
                  <a:srgbClr val="190582"/>
                </a:solidFill>
                <a:latin typeface="Arial Black" panose="020B0604020202020204" pitchFamily="34" charset="0"/>
                <a:ea typeface="+mn-ea"/>
                <a:cs typeface="Arial Black" panose="020B0604020202020204" pitchFamily="34" charset="0"/>
              </a:defRPr>
            </a:lvl1pPr>
            <a:lvl2pPr marL="377875" indent="-41275" algn="l" defTabSz="914400" rtl="0" eaLnBrk="1" latinLnBrk="0" hangingPunct="1">
              <a:lnSpc>
                <a:spcPts val="1700"/>
              </a:lnSpc>
              <a:spcBef>
                <a:spcPts val="600"/>
              </a:spcBef>
              <a:buFontTx/>
              <a:buNone/>
              <a:tabLst/>
              <a:defRPr lang="fr-FR" sz="1800" b="0" kern="1200">
                <a:solidFill>
                  <a:srgbClr val="190582"/>
                </a:solidFill>
                <a:latin typeface="Calibri" panose="020F0502020204030204" pitchFamily="34" charset="0"/>
                <a:ea typeface="+mn-ea"/>
                <a:cs typeface="Calibri" panose="020F0502020204030204" pitchFamily="34" charset="0"/>
              </a:defRPr>
            </a:lvl2pPr>
            <a:lvl3pPr marL="0" indent="228600" algn="l" defTabSz="914400" rtl="0" eaLnBrk="1" latinLnBrk="0" hangingPunct="1">
              <a:lnSpc>
                <a:spcPts val="2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0" indent="228600" algn="l" defTabSz="914400" rtl="0" eaLnBrk="1" latinLnBrk="0" hangingPunct="1">
              <a:lnSpc>
                <a:spcPts val="2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0000"/>
              </a:lnSpc>
              <a:spcBef>
                <a:spcPts val="500"/>
              </a:spcBef>
              <a:buFontTx/>
              <a:buNone/>
              <a:tabLst/>
              <a:defRPr sz="15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1400"/>
              </a:lnSpc>
              <a:buSzPct val="100000"/>
            </a:pPr>
            <a:r>
              <a:rPr lang="fr-FR" sz="1400"/>
              <a:t> </a:t>
            </a:r>
            <a:r>
              <a:rPr lang="fr-FR" sz="1300" cap="all"/>
              <a:t>ÉNERGIES</a:t>
            </a:r>
          </a:p>
          <a:p>
            <a:pPr marL="179388" lvl="1" indent="0">
              <a:lnSpc>
                <a:spcPts val="860"/>
              </a:lnSpc>
              <a:spcBef>
                <a:spcPts val="1000"/>
              </a:spcBef>
              <a:buNone/>
              <a:tabLst/>
            </a:pPr>
            <a:r>
              <a:rPr lang="fr-FR" sz="1300"/>
              <a:t>Nucléaire</a:t>
            </a:r>
          </a:p>
          <a:p>
            <a:pPr marL="179388" lvl="1" indent="0">
              <a:lnSpc>
                <a:spcPts val="860"/>
              </a:lnSpc>
              <a:spcBef>
                <a:spcPts val="1000"/>
              </a:spcBef>
              <a:buNone/>
              <a:tabLst/>
            </a:pPr>
            <a:r>
              <a:rPr lang="fr-FR" sz="1300"/>
              <a:t>Gaz</a:t>
            </a:r>
          </a:p>
          <a:p>
            <a:pPr marL="11113" indent="0">
              <a:lnSpc>
                <a:spcPts val="1400"/>
              </a:lnSpc>
              <a:buSzPct val="100000"/>
            </a:pPr>
            <a:endParaRPr lang="fr-FR" sz="1300" cap="all"/>
          </a:p>
        </p:txBody>
      </p:sp>
      <p:sp>
        <p:nvSpPr>
          <p:cNvPr id="18" name="Espace réservé du texte 1">
            <a:extLst>
              <a:ext uri="{FF2B5EF4-FFF2-40B4-BE49-F238E27FC236}">
                <a16:creationId xmlns:a16="http://schemas.microsoft.com/office/drawing/2014/main" id="{C3A78517-1C64-A141-A99F-D3172F77D6DD}"/>
              </a:ext>
            </a:extLst>
          </p:cNvPr>
          <p:cNvSpPr txBox="1">
            <a:spLocks/>
          </p:cNvSpPr>
          <p:nvPr userDrawn="1"/>
        </p:nvSpPr>
        <p:spPr>
          <a:xfrm>
            <a:off x="507426" y="1717642"/>
            <a:ext cx="2051551" cy="850860"/>
          </a:xfrm>
          <a:prstGeom prst="rect">
            <a:avLst/>
          </a:prstGeom>
        </p:spPr>
        <p:txBody>
          <a:bodyPr lIns="0"/>
          <a:lstStyle>
            <a:lvl1pPr marL="0" indent="0" algn="l" defTabSz="914400" rtl="0" eaLnBrk="1" latinLnBrk="0" hangingPunct="1">
              <a:lnSpc>
                <a:spcPts val="2260"/>
              </a:lnSpc>
              <a:spcBef>
                <a:spcPts val="1000"/>
              </a:spcBef>
              <a:buFont typeface="Arial" panose="020B0604020202020204" pitchFamily="34" charset="0"/>
              <a:buNone/>
              <a:defRPr lang="fr-FR" sz="1800" kern="1200" dirty="0">
                <a:solidFill>
                  <a:srgbClr val="190582"/>
                </a:solidFill>
                <a:latin typeface="Calibri" panose="020F0502020204030204" pitchFamily="34" charset="0"/>
                <a:ea typeface="+mn-ea"/>
                <a:cs typeface="Calibri" panose="020F0502020204030204" pitchFamily="34" charset="0"/>
              </a:defRPr>
            </a:lvl1pPr>
            <a:lvl2pPr marL="0" indent="145488" algn="l" defTabSz="914400" rtl="0" eaLnBrk="1" latinLnBrk="0" hangingPunct="1">
              <a:lnSpc>
                <a:spcPts val="1800"/>
              </a:lnSpc>
              <a:spcBef>
                <a:spcPts val="1700"/>
              </a:spcBef>
              <a:buFontTx/>
              <a:buBlip>
                <a:blip r:embed="rId5"/>
              </a:buBlip>
              <a:tabLst/>
              <a:defRPr lang="fr-FR" sz="1600" b="0" kern="1200" dirty="0">
                <a:solidFill>
                  <a:srgbClr val="19058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ts val="1100"/>
              </a:lnSpc>
              <a:spcBef>
                <a:spcPts val="1000"/>
              </a:spcBef>
              <a:buNone/>
            </a:pPr>
            <a:endParaRPr lang="fr-FR" sz="1300"/>
          </a:p>
        </p:txBody>
      </p:sp>
      <p:pic>
        <p:nvPicPr>
          <p:cNvPr id="20" name="Image 19">
            <a:extLst>
              <a:ext uri="{FF2B5EF4-FFF2-40B4-BE49-F238E27FC236}">
                <a16:creationId xmlns:a16="http://schemas.microsoft.com/office/drawing/2014/main" id="{1E1B1E92-6F83-824F-8719-3410DBC49E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597" y="2954107"/>
            <a:ext cx="4785578" cy="1545343"/>
          </a:xfrm>
          <a:prstGeom prst="rect">
            <a:avLst/>
          </a:prstGeom>
        </p:spPr>
      </p:pic>
      <p:sp>
        <p:nvSpPr>
          <p:cNvPr id="21" name="Rectangle 20">
            <a:extLst>
              <a:ext uri="{FF2B5EF4-FFF2-40B4-BE49-F238E27FC236}">
                <a16:creationId xmlns:a16="http://schemas.microsoft.com/office/drawing/2014/main" id="{298DC6FC-2833-0B44-9750-449878736476}"/>
              </a:ext>
            </a:extLst>
          </p:cNvPr>
          <p:cNvSpPr/>
          <p:nvPr/>
        </p:nvSpPr>
        <p:spPr>
          <a:xfrm>
            <a:off x="338369" y="2954107"/>
            <a:ext cx="3261508" cy="1545343"/>
          </a:xfrm>
          <a:prstGeom prst="rect">
            <a:avLst/>
          </a:prstGeom>
          <a:gradFill flip="none" rotWithShape="1">
            <a:gsLst>
              <a:gs pos="100000">
                <a:schemeClr val="accent1">
                  <a:lumMod val="5000"/>
                  <a:lumOff val="95000"/>
                  <a:alpha val="0"/>
                </a:schemeClr>
              </a:gs>
              <a:gs pos="62992">
                <a:srgbClr val="FBFBFB">
                  <a:alpha val="38000"/>
                </a:srgbClr>
              </a:gs>
              <a:gs pos="28000">
                <a:srgbClr val="EFEFEF"/>
              </a:gs>
            </a:gsLst>
            <a:lin ang="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200"/>
          </a:p>
        </p:txBody>
      </p:sp>
      <p:sp>
        <p:nvSpPr>
          <p:cNvPr id="22" name="Espace réservé du texte 8">
            <a:extLst>
              <a:ext uri="{FF2B5EF4-FFF2-40B4-BE49-F238E27FC236}">
                <a16:creationId xmlns:a16="http://schemas.microsoft.com/office/drawing/2014/main" id="{8ED46849-4173-394A-99AC-3E8DB6408CDD}"/>
              </a:ext>
            </a:extLst>
          </p:cNvPr>
          <p:cNvSpPr txBox="1">
            <a:spLocks/>
          </p:cNvSpPr>
          <p:nvPr userDrawn="1"/>
        </p:nvSpPr>
        <p:spPr>
          <a:xfrm>
            <a:off x="507426" y="3191552"/>
            <a:ext cx="3624825" cy="1166066"/>
          </a:xfrm>
          <a:prstGeom prst="rect">
            <a:avLst/>
          </a:prstGeom>
        </p:spPr>
        <p:txBody>
          <a:bodyPr lIns="0" tIns="36000" rIns="36000" bIns="36000" anchor="t" anchorCtr="0"/>
          <a:lstStyle>
            <a:lvl1pPr marL="228600" indent="-300600" algn="l" defTabSz="914400" rtl="0" eaLnBrk="1" latinLnBrk="0" hangingPunct="1">
              <a:lnSpc>
                <a:spcPts val="2260"/>
              </a:lnSpc>
              <a:spcBef>
                <a:spcPts val="1000"/>
              </a:spcBef>
              <a:buFontTx/>
              <a:buBlip>
                <a:blip r:embed="rId5"/>
              </a:buBlip>
              <a:tabLst/>
              <a:defRPr lang="fr-FR" sz="3500" b="1" i="0" u="none" kern="1200">
                <a:solidFill>
                  <a:srgbClr val="190582"/>
                </a:solidFill>
                <a:latin typeface="Arial Black" panose="020B0604020202020204" pitchFamily="34" charset="0"/>
                <a:ea typeface="+mn-ea"/>
                <a:cs typeface="Arial Black" panose="020B0604020202020204" pitchFamily="34" charset="0"/>
              </a:defRPr>
            </a:lvl1pPr>
            <a:lvl2pPr marL="377875" indent="-41275" algn="l" defTabSz="914400" rtl="0" eaLnBrk="1" latinLnBrk="0" hangingPunct="1">
              <a:lnSpc>
                <a:spcPts val="1700"/>
              </a:lnSpc>
              <a:spcBef>
                <a:spcPts val="600"/>
              </a:spcBef>
              <a:buFontTx/>
              <a:buNone/>
              <a:tabLst/>
              <a:defRPr lang="fr-FR" sz="1800" b="0" kern="1200">
                <a:solidFill>
                  <a:srgbClr val="190582"/>
                </a:solidFill>
                <a:latin typeface="Calibri" panose="020F0502020204030204" pitchFamily="34" charset="0"/>
                <a:ea typeface="+mn-ea"/>
                <a:cs typeface="Calibri" panose="020F0502020204030204" pitchFamily="34" charset="0"/>
              </a:defRPr>
            </a:lvl2pPr>
            <a:lvl3pPr marL="0" indent="228600" algn="l" defTabSz="914400" rtl="0" eaLnBrk="1" latinLnBrk="0" hangingPunct="1">
              <a:lnSpc>
                <a:spcPts val="2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0" indent="228600" algn="l" defTabSz="914400" rtl="0" eaLnBrk="1" latinLnBrk="0" hangingPunct="1">
              <a:lnSpc>
                <a:spcPts val="2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0000"/>
              </a:lnSpc>
              <a:spcBef>
                <a:spcPts val="500"/>
              </a:spcBef>
              <a:buFontTx/>
              <a:buNone/>
              <a:tabLst/>
              <a:defRPr sz="15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1400"/>
              </a:lnSpc>
              <a:buSzPct val="100000"/>
            </a:pPr>
            <a:r>
              <a:rPr lang="fr-FR" sz="1400"/>
              <a:t> </a:t>
            </a:r>
            <a:r>
              <a:rPr lang="fr-FR" sz="1300" cap="all"/>
              <a:t>ÉNERGIES RENOUVELABLES</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Éolien</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Solaire</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Hydraulique</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Bioénergies</a:t>
            </a:r>
            <a:endParaRPr lang="fr-FR" sz="1300" cap="all"/>
          </a:p>
        </p:txBody>
      </p:sp>
      <p:pic>
        <p:nvPicPr>
          <p:cNvPr id="25" name="Image 24">
            <a:extLst>
              <a:ext uri="{FF2B5EF4-FFF2-40B4-BE49-F238E27FC236}">
                <a16:creationId xmlns:a16="http://schemas.microsoft.com/office/drawing/2014/main" id="{672A0B82-9C07-C34D-B055-D72BCF94FE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597" y="4729360"/>
            <a:ext cx="4785578" cy="1550820"/>
          </a:xfrm>
          <a:prstGeom prst="rect">
            <a:avLst/>
          </a:prstGeom>
        </p:spPr>
      </p:pic>
      <p:sp>
        <p:nvSpPr>
          <p:cNvPr id="26" name="Rectangle 25">
            <a:extLst>
              <a:ext uri="{FF2B5EF4-FFF2-40B4-BE49-F238E27FC236}">
                <a16:creationId xmlns:a16="http://schemas.microsoft.com/office/drawing/2014/main" id="{038DDAEE-3FD4-CF40-9CBB-900BBB6429B1}"/>
              </a:ext>
            </a:extLst>
          </p:cNvPr>
          <p:cNvSpPr/>
          <p:nvPr/>
        </p:nvSpPr>
        <p:spPr>
          <a:xfrm>
            <a:off x="338369" y="4729360"/>
            <a:ext cx="3261509" cy="1545343"/>
          </a:xfrm>
          <a:prstGeom prst="rect">
            <a:avLst/>
          </a:prstGeom>
          <a:gradFill flip="none" rotWithShape="1">
            <a:gsLst>
              <a:gs pos="100000">
                <a:schemeClr val="accent1">
                  <a:lumMod val="5000"/>
                  <a:lumOff val="95000"/>
                  <a:alpha val="0"/>
                </a:schemeClr>
              </a:gs>
              <a:gs pos="62992">
                <a:srgbClr val="FBFBFB">
                  <a:alpha val="38000"/>
                </a:srgbClr>
              </a:gs>
              <a:gs pos="28000">
                <a:srgbClr val="EFEFEF"/>
              </a:gs>
            </a:gsLst>
            <a:lin ang="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200"/>
          </a:p>
        </p:txBody>
      </p:sp>
      <p:sp>
        <p:nvSpPr>
          <p:cNvPr id="27" name="Espace réservé du texte 8">
            <a:extLst>
              <a:ext uri="{FF2B5EF4-FFF2-40B4-BE49-F238E27FC236}">
                <a16:creationId xmlns:a16="http://schemas.microsoft.com/office/drawing/2014/main" id="{775E0C9B-2636-0B42-B107-08E097E92EA4}"/>
              </a:ext>
            </a:extLst>
          </p:cNvPr>
          <p:cNvSpPr txBox="1">
            <a:spLocks/>
          </p:cNvSpPr>
          <p:nvPr userDrawn="1"/>
        </p:nvSpPr>
        <p:spPr>
          <a:xfrm>
            <a:off x="507426" y="4967196"/>
            <a:ext cx="3624825" cy="1018934"/>
          </a:xfrm>
          <a:prstGeom prst="rect">
            <a:avLst/>
          </a:prstGeom>
        </p:spPr>
        <p:txBody>
          <a:bodyPr lIns="0" tIns="36000" rIns="36000" bIns="36000" anchor="t" anchorCtr="0"/>
          <a:lstStyle>
            <a:lvl1pPr marL="228600" indent="-300600" algn="l" defTabSz="914400" rtl="0" eaLnBrk="1" latinLnBrk="0" hangingPunct="1">
              <a:lnSpc>
                <a:spcPts val="2260"/>
              </a:lnSpc>
              <a:spcBef>
                <a:spcPts val="1000"/>
              </a:spcBef>
              <a:buFontTx/>
              <a:buBlip>
                <a:blip r:embed="rId5"/>
              </a:buBlip>
              <a:tabLst/>
              <a:defRPr lang="fr-FR" sz="3500" b="1" i="0" u="none" kern="1200">
                <a:solidFill>
                  <a:srgbClr val="190582"/>
                </a:solidFill>
                <a:latin typeface="Arial Black" panose="020B0604020202020204" pitchFamily="34" charset="0"/>
                <a:ea typeface="+mn-ea"/>
                <a:cs typeface="Arial Black" panose="020B0604020202020204" pitchFamily="34" charset="0"/>
              </a:defRPr>
            </a:lvl1pPr>
            <a:lvl2pPr marL="377875" indent="-41275" algn="l" defTabSz="914400" rtl="0" eaLnBrk="1" latinLnBrk="0" hangingPunct="1">
              <a:lnSpc>
                <a:spcPts val="1700"/>
              </a:lnSpc>
              <a:spcBef>
                <a:spcPts val="600"/>
              </a:spcBef>
              <a:buFontTx/>
              <a:buNone/>
              <a:tabLst/>
              <a:defRPr lang="fr-FR" sz="1800" b="0" kern="1200">
                <a:solidFill>
                  <a:srgbClr val="190582"/>
                </a:solidFill>
                <a:latin typeface="Calibri" panose="020F0502020204030204" pitchFamily="34" charset="0"/>
                <a:ea typeface="+mn-ea"/>
                <a:cs typeface="Calibri" panose="020F0502020204030204" pitchFamily="34" charset="0"/>
              </a:defRPr>
            </a:lvl2pPr>
            <a:lvl3pPr marL="0" indent="228600" algn="l" defTabSz="914400" rtl="0" eaLnBrk="1" latinLnBrk="0" hangingPunct="1">
              <a:lnSpc>
                <a:spcPts val="2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0" indent="228600" algn="l" defTabSz="914400" rtl="0" eaLnBrk="1" latinLnBrk="0" hangingPunct="1">
              <a:lnSpc>
                <a:spcPts val="2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0000"/>
              </a:lnSpc>
              <a:spcBef>
                <a:spcPts val="500"/>
              </a:spcBef>
              <a:buFontTx/>
              <a:buNone/>
              <a:tabLst/>
              <a:defRPr sz="15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1400"/>
              </a:lnSpc>
              <a:buSzPct val="100000"/>
            </a:pPr>
            <a:r>
              <a:rPr lang="fr-FR" sz="1400"/>
              <a:t> </a:t>
            </a:r>
            <a:r>
              <a:rPr lang="fr-FR" sz="1300" cap="all"/>
              <a:t>INFRASTRUCTURES</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Ferroviaire</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Naval</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Portuaire &amp; aéroportuaire</a:t>
            </a:r>
          </a:p>
          <a:p>
            <a:pPr marL="179388" lvl="1" indent="0" algn="l" defTabSz="914400" rtl="0" eaLnBrk="1" latinLnBrk="0" hangingPunct="1">
              <a:lnSpc>
                <a:spcPts val="860"/>
              </a:lnSpc>
              <a:spcBef>
                <a:spcPts val="1000"/>
              </a:spcBef>
              <a:buFontTx/>
              <a:buNone/>
              <a:tabLst/>
            </a:pPr>
            <a:endParaRPr lang="fr-FR" sz="1300" b="0" kern="1200">
              <a:solidFill>
                <a:srgbClr val="190582"/>
              </a:solidFill>
              <a:latin typeface="Calibri" panose="020F0502020204030204" pitchFamily="34" charset="0"/>
              <a:ea typeface="+mn-ea"/>
              <a:cs typeface="Calibri" panose="020F0502020204030204" pitchFamily="34" charset="0"/>
            </a:endParaRPr>
          </a:p>
          <a:p>
            <a:pPr marL="179388" lvl="1" indent="0" algn="l" defTabSz="914400" rtl="0" eaLnBrk="1" latinLnBrk="0" hangingPunct="1">
              <a:lnSpc>
                <a:spcPts val="860"/>
              </a:lnSpc>
              <a:spcBef>
                <a:spcPts val="1000"/>
              </a:spcBef>
              <a:buSzPct val="100000"/>
              <a:buFontTx/>
              <a:buNone/>
              <a:tabLst/>
            </a:pPr>
            <a:endParaRPr lang="fr-FR" sz="1300" b="0" kern="1200">
              <a:solidFill>
                <a:srgbClr val="190582"/>
              </a:solidFill>
              <a:latin typeface="Calibri" panose="020F0502020204030204" pitchFamily="34" charset="0"/>
              <a:ea typeface="+mn-ea"/>
              <a:cs typeface="Calibri" panose="020F0502020204030204" pitchFamily="34" charset="0"/>
            </a:endParaRPr>
          </a:p>
          <a:p>
            <a:pPr marL="179388" lvl="1" indent="0" algn="l" defTabSz="914400" rtl="0" eaLnBrk="1" latinLnBrk="0" hangingPunct="1">
              <a:lnSpc>
                <a:spcPts val="860"/>
              </a:lnSpc>
              <a:spcBef>
                <a:spcPts val="1000"/>
              </a:spcBef>
              <a:buSzPct val="100000"/>
              <a:buFontTx/>
              <a:buNone/>
              <a:tabLst/>
            </a:pPr>
            <a:endParaRPr lang="fr-FR" sz="1300" b="0" kern="1200">
              <a:solidFill>
                <a:srgbClr val="190582"/>
              </a:solidFill>
              <a:latin typeface="Calibri" panose="020F0502020204030204" pitchFamily="34" charset="0"/>
              <a:ea typeface="+mn-ea"/>
              <a:cs typeface="Calibri" panose="020F0502020204030204" pitchFamily="34" charset="0"/>
            </a:endParaRPr>
          </a:p>
          <a:p>
            <a:pPr marL="11113" indent="0">
              <a:lnSpc>
                <a:spcPts val="1400"/>
              </a:lnSpc>
              <a:buSzPct val="100000"/>
            </a:pPr>
            <a:endParaRPr lang="fr-FR" sz="1300" cap="all"/>
          </a:p>
        </p:txBody>
      </p:sp>
      <p:pic>
        <p:nvPicPr>
          <p:cNvPr id="29" name="Image 28">
            <a:extLst>
              <a:ext uri="{FF2B5EF4-FFF2-40B4-BE49-F238E27FC236}">
                <a16:creationId xmlns:a16="http://schemas.microsoft.com/office/drawing/2014/main" id="{DC0AAFDA-207C-C24B-A740-8136449478AA}"/>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313808" y="2954107"/>
            <a:ext cx="4456453" cy="1545343"/>
          </a:xfrm>
          <a:prstGeom prst="rect">
            <a:avLst/>
          </a:prstGeom>
        </p:spPr>
      </p:pic>
      <p:sp>
        <p:nvSpPr>
          <p:cNvPr id="30" name="Rectangle 29">
            <a:extLst>
              <a:ext uri="{FF2B5EF4-FFF2-40B4-BE49-F238E27FC236}">
                <a16:creationId xmlns:a16="http://schemas.microsoft.com/office/drawing/2014/main" id="{6B5AD8A7-B05A-E947-83A7-62D99095045B}"/>
              </a:ext>
            </a:extLst>
          </p:cNvPr>
          <p:cNvSpPr/>
          <p:nvPr userDrawn="1"/>
        </p:nvSpPr>
        <p:spPr>
          <a:xfrm>
            <a:off x="6180743" y="2954107"/>
            <a:ext cx="3525854" cy="1545343"/>
          </a:xfrm>
          <a:prstGeom prst="rect">
            <a:avLst/>
          </a:prstGeom>
          <a:gradFill flip="none" rotWithShape="1">
            <a:gsLst>
              <a:gs pos="100000">
                <a:schemeClr val="accent1">
                  <a:lumMod val="5000"/>
                  <a:lumOff val="95000"/>
                  <a:alpha val="0"/>
                </a:schemeClr>
              </a:gs>
              <a:gs pos="62992">
                <a:srgbClr val="FBFBFB">
                  <a:alpha val="38000"/>
                </a:srgbClr>
              </a:gs>
              <a:gs pos="28000">
                <a:srgbClr val="EFEFEF"/>
              </a:gs>
            </a:gsLst>
            <a:lin ang="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200"/>
          </a:p>
        </p:txBody>
      </p:sp>
      <p:sp>
        <p:nvSpPr>
          <p:cNvPr id="31" name="Espace réservé du texte 8">
            <a:extLst>
              <a:ext uri="{FF2B5EF4-FFF2-40B4-BE49-F238E27FC236}">
                <a16:creationId xmlns:a16="http://schemas.microsoft.com/office/drawing/2014/main" id="{CA32B4CE-185D-7B42-A16E-0CA71C420B64}"/>
              </a:ext>
            </a:extLst>
          </p:cNvPr>
          <p:cNvSpPr txBox="1">
            <a:spLocks/>
          </p:cNvSpPr>
          <p:nvPr userDrawn="1"/>
        </p:nvSpPr>
        <p:spPr>
          <a:xfrm>
            <a:off x="6313829" y="3218787"/>
            <a:ext cx="3070288" cy="1138831"/>
          </a:xfrm>
          <a:prstGeom prst="rect">
            <a:avLst/>
          </a:prstGeom>
        </p:spPr>
        <p:txBody>
          <a:bodyPr lIns="0" tIns="36000" rIns="36000" bIns="36000" anchor="t" anchorCtr="0"/>
          <a:lstStyle>
            <a:lvl1pPr marL="228600" indent="-300600" algn="l" defTabSz="914400" rtl="0" eaLnBrk="1" latinLnBrk="0" hangingPunct="1">
              <a:lnSpc>
                <a:spcPts val="2260"/>
              </a:lnSpc>
              <a:spcBef>
                <a:spcPts val="1000"/>
              </a:spcBef>
              <a:buFontTx/>
              <a:buBlip>
                <a:blip r:embed="rId5"/>
              </a:buBlip>
              <a:tabLst/>
              <a:defRPr lang="fr-FR" sz="3500" b="1" i="0" u="none" kern="1200">
                <a:solidFill>
                  <a:srgbClr val="190582"/>
                </a:solidFill>
                <a:latin typeface="Arial Black" panose="020B0604020202020204" pitchFamily="34" charset="0"/>
                <a:ea typeface="+mn-ea"/>
                <a:cs typeface="Arial Black" panose="020B0604020202020204" pitchFamily="34" charset="0"/>
              </a:defRPr>
            </a:lvl1pPr>
            <a:lvl2pPr marL="377875" indent="-41275" algn="l" defTabSz="914400" rtl="0" eaLnBrk="1" latinLnBrk="0" hangingPunct="1">
              <a:lnSpc>
                <a:spcPts val="1700"/>
              </a:lnSpc>
              <a:spcBef>
                <a:spcPts val="600"/>
              </a:spcBef>
              <a:buFontTx/>
              <a:buNone/>
              <a:tabLst/>
              <a:defRPr lang="fr-FR" sz="1800" b="0" kern="1200">
                <a:solidFill>
                  <a:srgbClr val="190582"/>
                </a:solidFill>
                <a:latin typeface="Calibri" panose="020F0502020204030204" pitchFamily="34" charset="0"/>
                <a:ea typeface="+mn-ea"/>
                <a:cs typeface="Calibri" panose="020F0502020204030204" pitchFamily="34" charset="0"/>
              </a:defRPr>
            </a:lvl2pPr>
            <a:lvl3pPr marL="0" indent="228600" algn="l" defTabSz="914400" rtl="0" eaLnBrk="1" latinLnBrk="0" hangingPunct="1">
              <a:lnSpc>
                <a:spcPts val="2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0" indent="228600" algn="l" defTabSz="914400" rtl="0" eaLnBrk="1" latinLnBrk="0" hangingPunct="1">
              <a:lnSpc>
                <a:spcPts val="2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0000"/>
              </a:lnSpc>
              <a:spcBef>
                <a:spcPts val="500"/>
              </a:spcBef>
              <a:buFontTx/>
              <a:buNone/>
              <a:tabLst/>
              <a:defRPr sz="15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indent="-168275">
              <a:lnSpc>
                <a:spcPts val="1400"/>
              </a:lnSpc>
              <a:buSzPct val="100000"/>
              <a:tabLst/>
            </a:pPr>
            <a:r>
              <a:rPr lang="fr-FR" sz="1300" cap="all"/>
              <a:t>Environnement </a:t>
            </a:r>
            <a:br>
              <a:rPr lang="fr-FR" sz="1300" cap="all"/>
            </a:br>
            <a:r>
              <a:rPr lang="fr-FR" sz="1300" cap="all"/>
              <a:t>&amp; INDUSTRIE DES PROCÉDÉS</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Environnement</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Industries des procédés</a:t>
            </a:r>
            <a:endParaRPr lang="fr-FR" sz="1300" cap="all"/>
          </a:p>
        </p:txBody>
      </p:sp>
      <p:sp>
        <p:nvSpPr>
          <p:cNvPr id="32" name="Espace réservé du texte 1">
            <a:extLst>
              <a:ext uri="{FF2B5EF4-FFF2-40B4-BE49-F238E27FC236}">
                <a16:creationId xmlns:a16="http://schemas.microsoft.com/office/drawing/2014/main" id="{A28F29A4-BDD1-3643-9447-2A7F492BBBC9}"/>
              </a:ext>
            </a:extLst>
          </p:cNvPr>
          <p:cNvSpPr txBox="1">
            <a:spLocks/>
          </p:cNvSpPr>
          <p:nvPr userDrawn="1"/>
        </p:nvSpPr>
        <p:spPr>
          <a:xfrm>
            <a:off x="6336507" y="3700676"/>
            <a:ext cx="2051551" cy="850860"/>
          </a:xfrm>
          <a:prstGeom prst="rect">
            <a:avLst/>
          </a:prstGeom>
        </p:spPr>
        <p:txBody>
          <a:bodyPr lIns="0"/>
          <a:lstStyle>
            <a:lvl1pPr marL="0" indent="0" algn="l" defTabSz="914400" rtl="0" eaLnBrk="1" latinLnBrk="0" hangingPunct="1">
              <a:lnSpc>
                <a:spcPts val="2260"/>
              </a:lnSpc>
              <a:spcBef>
                <a:spcPts val="1000"/>
              </a:spcBef>
              <a:buFont typeface="Arial" panose="020B0604020202020204" pitchFamily="34" charset="0"/>
              <a:buNone/>
              <a:defRPr lang="fr-FR" sz="1800" kern="1200" dirty="0">
                <a:solidFill>
                  <a:srgbClr val="190582"/>
                </a:solidFill>
                <a:latin typeface="Calibri" panose="020F0502020204030204" pitchFamily="34" charset="0"/>
                <a:ea typeface="+mn-ea"/>
                <a:cs typeface="Calibri" panose="020F0502020204030204" pitchFamily="34" charset="0"/>
              </a:defRPr>
            </a:lvl1pPr>
            <a:lvl2pPr marL="0" indent="145488" algn="l" defTabSz="914400" rtl="0" eaLnBrk="1" latinLnBrk="0" hangingPunct="1">
              <a:lnSpc>
                <a:spcPts val="1800"/>
              </a:lnSpc>
              <a:spcBef>
                <a:spcPts val="1700"/>
              </a:spcBef>
              <a:buFontTx/>
              <a:buBlip>
                <a:blip r:embed="rId5"/>
              </a:buBlip>
              <a:tabLst/>
              <a:defRPr lang="fr-FR" sz="1600" b="0" kern="1200" dirty="0">
                <a:solidFill>
                  <a:srgbClr val="19058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ts val="1300"/>
              </a:lnSpc>
              <a:spcBef>
                <a:spcPts val="1000"/>
              </a:spcBef>
              <a:buNone/>
            </a:pPr>
            <a:endParaRPr lang="fr-FR" sz="1300"/>
          </a:p>
        </p:txBody>
      </p:sp>
      <p:sp>
        <p:nvSpPr>
          <p:cNvPr id="33" name="Espace réservé du texte 8">
            <a:extLst>
              <a:ext uri="{FF2B5EF4-FFF2-40B4-BE49-F238E27FC236}">
                <a16:creationId xmlns:a16="http://schemas.microsoft.com/office/drawing/2014/main" id="{260E6EE6-3CA2-E947-BC0D-4AAF1653D247}"/>
              </a:ext>
            </a:extLst>
          </p:cNvPr>
          <p:cNvSpPr txBox="1">
            <a:spLocks/>
          </p:cNvSpPr>
          <p:nvPr userDrawn="1"/>
        </p:nvSpPr>
        <p:spPr>
          <a:xfrm>
            <a:off x="6313829" y="4967196"/>
            <a:ext cx="3624825" cy="622111"/>
          </a:xfrm>
          <a:prstGeom prst="rect">
            <a:avLst/>
          </a:prstGeom>
        </p:spPr>
        <p:txBody>
          <a:bodyPr lIns="0" tIns="36000" rIns="36000" bIns="36000" anchor="t" anchorCtr="0"/>
          <a:lstStyle>
            <a:lvl1pPr marL="228600" indent="-300600" algn="l" defTabSz="914400" rtl="0" eaLnBrk="1" latinLnBrk="0" hangingPunct="1">
              <a:lnSpc>
                <a:spcPts val="2260"/>
              </a:lnSpc>
              <a:spcBef>
                <a:spcPts val="1000"/>
              </a:spcBef>
              <a:buFontTx/>
              <a:buBlip>
                <a:blip r:embed="rId5"/>
              </a:buBlip>
              <a:tabLst/>
              <a:defRPr lang="fr-FR" sz="3500" b="1" i="0" u="none" kern="1200">
                <a:solidFill>
                  <a:srgbClr val="190582"/>
                </a:solidFill>
                <a:latin typeface="Arial Black" panose="020B0604020202020204" pitchFamily="34" charset="0"/>
                <a:ea typeface="+mn-ea"/>
                <a:cs typeface="Arial Black" panose="020B0604020202020204" pitchFamily="34" charset="0"/>
              </a:defRPr>
            </a:lvl1pPr>
            <a:lvl2pPr marL="377875" indent="-41275" algn="l" defTabSz="914400" rtl="0" eaLnBrk="1" latinLnBrk="0" hangingPunct="1">
              <a:lnSpc>
                <a:spcPts val="1700"/>
              </a:lnSpc>
              <a:spcBef>
                <a:spcPts val="600"/>
              </a:spcBef>
              <a:buFontTx/>
              <a:buNone/>
              <a:tabLst/>
              <a:defRPr lang="fr-FR" sz="1800" b="0" kern="1200">
                <a:solidFill>
                  <a:srgbClr val="190582"/>
                </a:solidFill>
                <a:latin typeface="Calibri" panose="020F0502020204030204" pitchFamily="34" charset="0"/>
                <a:ea typeface="+mn-ea"/>
                <a:cs typeface="Calibri" panose="020F0502020204030204" pitchFamily="34" charset="0"/>
              </a:defRPr>
            </a:lvl2pPr>
            <a:lvl3pPr marL="0" indent="228600" algn="l" defTabSz="914400" rtl="0" eaLnBrk="1" latinLnBrk="0" hangingPunct="1">
              <a:lnSpc>
                <a:spcPts val="2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0" indent="228600" algn="l" defTabSz="914400" rtl="0" eaLnBrk="1" latinLnBrk="0" hangingPunct="1">
              <a:lnSpc>
                <a:spcPts val="2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0000"/>
              </a:lnSpc>
              <a:spcBef>
                <a:spcPts val="500"/>
              </a:spcBef>
              <a:buFontTx/>
              <a:buNone/>
              <a:tabLst/>
              <a:defRPr sz="15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1400"/>
              </a:lnSpc>
              <a:buSzPct val="100000"/>
            </a:pPr>
            <a:r>
              <a:rPr lang="fr-FR" sz="1400"/>
              <a:t> </a:t>
            </a:r>
            <a:r>
              <a:rPr lang="fr-FR" sz="1300" cap="all"/>
              <a:t>SANTÉ &amp; SCIENCES DE LA VIE</a:t>
            </a:r>
          </a:p>
          <a:p>
            <a:pPr marL="11113" indent="0">
              <a:lnSpc>
                <a:spcPts val="1400"/>
              </a:lnSpc>
              <a:buSzPct val="100000"/>
            </a:pPr>
            <a:endParaRPr lang="fr-FR" sz="1300" cap="all"/>
          </a:p>
          <a:p>
            <a:pPr marL="11113" indent="0">
              <a:lnSpc>
                <a:spcPts val="1400"/>
              </a:lnSpc>
              <a:buSzPct val="100000"/>
            </a:pPr>
            <a:endParaRPr lang="fr-FR" sz="1300" cap="all"/>
          </a:p>
          <a:p>
            <a:pPr marL="11113" indent="0">
              <a:lnSpc>
                <a:spcPts val="1400"/>
              </a:lnSpc>
              <a:buSzPct val="100000"/>
            </a:pPr>
            <a:endParaRPr lang="fr-FR" sz="1300" cap="all"/>
          </a:p>
          <a:p>
            <a:pPr marL="11113" indent="0">
              <a:lnSpc>
                <a:spcPts val="1400"/>
              </a:lnSpc>
              <a:buSzPct val="100000"/>
            </a:pPr>
            <a:endParaRPr lang="fr-FR" sz="1300" cap="all"/>
          </a:p>
        </p:txBody>
      </p:sp>
      <p:pic>
        <p:nvPicPr>
          <p:cNvPr id="34" name="Image 33">
            <a:extLst>
              <a:ext uri="{FF2B5EF4-FFF2-40B4-BE49-F238E27FC236}">
                <a16:creationId xmlns:a16="http://schemas.microsoft.com/office/drawing/2014/main" id="{58C19D4B-B0DF-4142-A4FC-54DE7A82B55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69346" y="5282072"/>
            <a:ext cx="1146330" cy="233851"/>
          </a:xfrm>
          <a:prstGeom prst="rect">
            <a:avLst/>
          </a:prstGeom>
        </p:spPr>
      </p:pic>
      <p:sp>
        <p:nvSpPr>
          <p:cNvPr id="35" name="Espace réservé du texte 9">
            <a:extLst>
              <a:ext uri="{FF2B5EF4-FFF2-40B4-BE49-F238E27FC236}">
                <a16:creationId xmlns:a16="http://schemas.microsoft.com/office/drawing/2014/main" id="{BD1AC3E5-B2DC-2741-8656-4C685E3AD5F2}"/>
              </a:ext>
            </a:extLst>
          </p:cNvPr>
          <p:cNvSpPr>
            <a:spLocks noGrp="1"/>
          </p:cNvSpPr>
          <p:nvPr>
            <p:ph type="body" sz="quarter" idx="14"/>
          </p:nvPr>
        </p:nvSpPr>
        <p:spPr>
          <a:xfrm>
            <a:off x="359637" y="230381"/>
            <a:ext cx="11410624" cy="220666"/>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pic>
        <p:nvPicPr>
          <p:cNvPr id="38" name="Image 37">
            <a:extLst>
              <a:ext uri="{FF2B5EF4-FFF2-40B4-BE49-F238E27FC236}">
                <a16:creationId xmlns:a16="http://schemas.microsoft.com/office/drawing/2014/main" id="{9E5FFD67-4C28-E040-BCC7-24C5DB76FE60}"/>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6962502" y="1159588"/>
            <a:ext cx="4785576" cy="1545343"/>
          </a:xfrm>
          <a:prstGeom prst="rect">
            <a:avLst/>
          </a:prstGeom>
        </p:spPr>
      </p:pic>
      <p:sp>
        <p:nvSpPr>
          <p:cNvPr id="39" name="Rectangle 38">
            <a:extLst>
              <a:ext uri="{FF2B5EF4-FFF2-40B4-BE49-F238E27FC236}">
                <a16:creationId xmlns:a16="http://schemas.microsoft.com/office/drawing/2014/main" id="{C7CC7042-CF58-9B47-8F8D-4B0647C71255}"/>
              </a:ext>
            </a:extLst>
          </p:cNvPr>
          <p:cNvSpPr/>
          <p:nvPr userDrawn="1"/>
        </p:nvSpPr>
        <p:spPr>
          <a:xfrm>
            <a:off x="6180743" y="1159588"/>
            <a:ext cx="3525854" cy="1545343"/>
          </a:xfrm>
          <a:prstGeom prst="rect">
            <a:avLst/>
          </a:prstGeom>
          <a:gradFill flip="none" rotWithShape="1">
            <a:gsLst>
              <a:gs pos="100000">
                <a:schemeClr val="accent1">
                  <a:lumMod val="5000"/>
                  <a:lumOff val="95000"/>
                  <a:alpha val="0"/>
                </a:schemeClr>
              </a:gs>
              <a:gs pos="62992">
                <a:srgbClr val="FBFBFB">
                  <a:alpha val="38000"/>
                </a:srgbClr>
              </a:gs>
              <a:gs pos="28000">
                <a:srgbClr val="EFEFEF"/>
              </a:gs>
            </a:gsLst>
            <a:lin ang="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200"/>
          </a:p>
        </p:txBody>
      </p:sp>
      <p:sp>
        <p:nvSpPr>
          <p:cNvPr id="40" name="Espace réservé du texte 8">
            <a:extLst>
              <a:ext uri="{FF2B5EF4-FFF2-40B4-BE49-F238E27FC236}">
                <a16:creationId xmlns:a16="http://schemas.microsoft.com/office/drawing/2014/main" id="{FE4CE492-EF99-A649-9DF4-680E7DA88306}"/>
              </a:ext>
            </a:extLst>
          </p:cNvPr>
          <p:cNvSpPr txBox="1">
            <a:spLocks/>
          </p:cNvSpPr>
          <p:nvPr userDrawn="1"/>
        </p:nvSpPr>
        <p:spPr>
          <a:xfrm>
            <a:off x="6313829" y="1397958"/>
            <a:ext cx="3070288" cy="1038964"/>
          </a:xfrm>
          <a:prstGeom prst="rect">
            <a:avLst/>
          </a:prstGeom>
        </p:spPr>
        <p:txBody>
          <a:bodyPr lIns="0" tIns="36000" rIns="36000" bIns="36000" anchor="t" anchorCtr="0"/>
          <a:lstStyle>
            <a:lvl1pPr marL="228600" indent="-300600" algn="l" defTabSz="914400" rtl="0" eaLnBrk="1" latinLnBrk="0" hangingPunct="1">
              <a:lnSpc>
                <a:spcPts val="2260"/>
              </a:lnSpc>
              <a:spcBef>
                <a:spcPts val="1000"/>
              </a:spcBef>
              <a:buFontTx/>
              <a:buBlip>
                <a:blip r:embed="rId5"/>
              </a:buBlip>
              <a:tabLst/>
              <a:defRPr lang="fr-FR" sz="3500" b="1" i="0" u="none" kern="1200">
                <a:solidFill>
                  <a:srgbClr val="190582"/>
                </a:solidFill>
                <a:latin typeface="Arial Black" panose="020B0604020202020204" pitchFamily="34" charset="0"/>
                <a:ea typeface="+mn-ea"/>
                <a:cs typeface="Arial Black" panose="020B0604020202020204" pitchFamily="34" charset="0"/>
              </a:defRPr>
            </a:lvl1pPr>
            <a:lvl2pPr marL="377875" indent="-41275" algn="l" defTabSz="914400" rtl="0" eaLnBrk="1" latinLnBrk="0" hangingPunct="1">
              <a:lnSpc>
                <a:spcPts val="1700"/>
              </a:lnSpc>
              <a:spcBef>
                <a:spcPts val="600"/>
              </a:spcBef>
              <a:buFontTx/>
              <a:buNone/>
              <a:tabLst/>
              <a:defRPr lang="fr-FR" sz="1800" b="0" kern="1200">
                <a:solidFill>
                  <a:srgbClr val="190582"/>
                </a:solidFill>
                <a:latin typeface="Calibri" panose="020F0502020204030204" pitchFamily="34" charset="0"/>
                <a:ea typeface="+mn-ea"/>
                <a:cs typeface="Calibri" panose="020F0502020204030204" pitchFamily="34" charset="0"/>
              </a:defRPr>
            </a:lvl2pPr>
            <a:lvl3pPr marL="0" indent="228600" algn="l" defTabSz="914400" rtl="0" eaLnBrk="1" latinLnBrk="0" hangingPunct="1">
              <a:lnSpc>
                <a:spcPts val="2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0" indent="228600" algn="l" defTabSz="914400" rtl="0" eaLnBrk="1" latinLnBrk="0" hangingPunct="1">
              <a:lnSpc>
                <a:spcPts val="2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100000"/>
              </a:lnSpc>
              <a:spcBef>
                <a:spcPts val="500"/>
              </a:spcBef>
              <a:buFontTx/>
              <a:buNone/>
              <a:tabLst/>
              <a:defRPr sz="15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1400"/>
              </a:lnSpc>
              <a:buSzPct val="100000"/>
            </a:pPr>
            <a:r>
              <a:rPr lang="fr-FR" sz="1300" cap="all"/>
              <a:t> infrastructures</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Naval</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Portuaire &amp; aéroportuaire</a:t>
            </a:r>
          </a:p>
          <a:p>
            <a:pPr marL="179388" lvl="1" indent="0" algn="l" defTabSz="914400" rtl="0" eaLnBrk="1" latinLnBrk="0" hangingPunct="1">
              <a:lnSpc>
                <a:spcPts val="860"/>
              </a:lnSpc>
              <a:spcBef>
                <a:spcPts val="1000"/>
              </a:spcBef>
              <a:buFontTx/>
              <a:buNone/>
              <a:tabLst/>
            </a:pPr>
            <a:r>
              <a:rPr lang="fr-FR" sz="1300" b="0" kern="1200">
                <a:solidFill>
                  <a:srgbClr val="190582"/>
                </a:solidFill>
                <a:latin typeface="Calibri" panose="020F0502020204030204" pitchFamily="34" charset="0"/>
                <a:ea typeface="+mn-ea"/>
                <a:cs typeface="Calibri" panose="020F0502020204030204" pitchFamily="34" charset="0"/>
              </a:rPr>
              <a:t>Ouvrages d’art</a:t>
            </a:r>
          </a:p>
          <a:p>
            <a:pPr marL="11113" indent="0">
              <a:lnSpc>
                <a:spcPts val="1400"/>
              </a:lnSpc>
              <a:buSzPct val="100000"/>
            </a:pPr>
            <a:endParaRPr lang="fr-FR" sz="1300" cap="all"/>
          </a:p>
        </p:txBody>
      </p:sp>
    </p:spTree>
    <p:extLst>
      <p:ext uri="{BB962C8B-B14F-4D97-AF65-F5344CB8AC3E}">
        <p14:creationId xmlns:p14="http://schemas.microsoft.com/office/powerpoint/2010/main" val="1981860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ÉS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588EC-DE73-4F46-BB0B-6A68BA066338}"/>
              </a:ext>
            </a:extLst>
          </p:cNvPr>
          <p:cNvSpPr>
            <a:spLocks noGrp="1"/>
          </p:cNvSpPr>
          <p:nvPr>
            <p:ph type="title"/>
          </p:nvPr>
        </p:nvSpPr>
        <p:spPr>
          <a:xfrm>
            <a:off x="360000" y="554461"/>
            <a:ext cx="11399644" cy="565708"/>
          </a:xfrm>
        </p:spPr>
        <p:txBody>
          <a:bodyPr>
            <a:normAutofit/>
          </a:bodyPr>
          <a:lstStyle>
            <a:lvl1pPr>
              <a:lnSpc>
                <a:spcPts val="3200"/>
              </a:lnSpc>
              <a:defRPr sz="2800"/>
            </a:lvl1pPr>
          </a:lstStyle>
          <a:p>
            <a:endParaRPr lang="fr-F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36" name="Espace réservé du texte 3">
            <a:extLst>
              <a:ext uri="{FF2B5EF4-FFF2-40B4-BE49-F238E27FC236}">
                <a16:creationId xmlns:a16="http://schemas.microsoft.com/office/drawing/2014/main" id="{93754E4B-1C30-9D4C-8C2D-585DD5BFFDB1}"/>
              </a:ext>
            </a:extLst>
          </p:cNvPr>
          <p:cNvSpPr>
            <a:spLocks noGrp="1"/>
          </p:cNvSpPr>
          <p:nvPr>
            <p:ph type="body" sz="quarter" idx="15"/>
          </p:nvPr>
        </p:nvSpPr>
        <p:spPr>
          <a:xfrm>
            <a:off x="360364" y="1213285"/>
            <a:ext cx="3702590" cy="2959742"/>
          </a:xfrm>
        </p:spPr>
        <p:txBody>
          <a:bodyPr numCol="1" spcCol="720000"/>
          <a:lstStyle>
            <a:lvl2pPr marL="0" indent="179388">
              <a:tabLst/>
              <a:defRPr/>
            </a:lvl2pPr>
            <a:lvl4pPr marL="0">
              <a:defRPr>
                <a:solidFill>
                  <a:srgbClr val="190582"/>
                </a:solidFill>
              </a:defRPr>
            </a:lvl4pPr>
            <a:lvl5pPr marL="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9">
            <a:extLst>
              <a:ext uri="{FF2B5EF4-FFF2-40B4-BE49-F238E27FC236}">
                <a16:creationId xmlns:a16="http://schemas.microsoft.com/office/drawing/2014/main" id="{A3D7C217-BA30-8441-9174-663D6710FBD8}"/>
              </a:ext>
            </a:extLst>
          </p:cNvPr>
          <p:cNvSpPr>
            <a:spLocks noGrp="1"/>
          </p:cNvSpPr>
          <p:nvPr>
            <p:ph type="body" sz="quarter" idx="14"/>
          </p:nvPr>
        </p:nvSpPr>
        <p:spPr>
          <a:xfrm>
            <a:off x="359637" y="288000"/>
            <a:ext cx="11410624" cy="341166"/>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Tree>
    <p:extLst>
      <p:ext uri="{BB962C8B-B14F-4D97-AF65-F5344CB8AC3E}">
        <p14:creationId xmlns:p14="http://schemas.microsoft.com/office/powerpoint/2010/main" val="26544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UVERTURE BLANCHE">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périphérique&#10;&#10;Description générée automatiquement">
            <a:extLst>
              <a:ext uri="{FF2B5EF4-FFF2-40B4-BE49-F238E27FC236}">
                <a16:creationId xmlns:a16="http://schemas.microsoft.com/office/drawing/2014/main" id="{205858B8-6F80-A44E-811F-C3C6C2A0A9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008" b="7753"/>
          <a:stretch/>
        </p:blipFill>
        <p:spPr>
          <a:xfrm>
            <a:off x="-1" y="92764"/>
            <a:ext cx="12214357" cy="6400801"/>
          </a:xfrm>
          <a:prstGeom prst="rect">
            <a:avLst/>
          </a:prstGeom>
        </p:spPr>
      </p:pic>
      <p:sp>
        <p:nvSpPr>
          <p:cNvPr id="6" name="Titre 1">
            <a:extLst>
              <a:ext uri="{FF2B5EF4-FFF2-40B4-BE49-F238E27FC236}">
                <a16:creationId xmlns:a16="http://schemas.microsoft.com/office/drawing/2014/main" id="{9561912E-6A8A-9F4A-8B8D-E60256C34F06}"/>
              </a:ext>
            </a:extLst>
          </p:cNvPr>
          <p:cNvSpPr>
            <a:spLocks noGrp="1"/>
          </p:cNvSpPr>
          <p:nvPr>
            <p:ph type="title" hasCustomPrompt="1"/>
          </p:nvPr>
        </p:nvSpPr>
        <p:spPr>
          <a:xfrm>
            <a:off x="1455258" y="2187615"/>
            <a:ext cx="6612296" cy="1542335"/>
          </a:xfrm>
        </p:spPr>
        <p:txBody>
          <a:bodyPr anchor="b" anchorCtr="0">
            <a:noAutofit/>
          </a:bodyPr>
          <a:lstStyle>
            <a:lvl1pPr algn="l" defTabSz="914400" rtl="0" eaLnBrk="1" latinLnBrk="0" hangingPunct="1">
              <a:lnSpc>
                <a:spcPts val="33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r>
              <a:rPr lang="fr-FR"/>
              <a:t>Cliquez pour rajouter un titre de deux ou trois lignes</a:t>
            </a:r>
          </a:p>
        </p:txBody>
      </p:sp>
      <p:sp>
        <p:nvSpPr>
          <p:cNvPr id="7" name="Espace réservé du texte 3">
            <a:extLst>
              <a:ext uri="{FF2B5EF4-FFF2-40B4-BE49-F238E27FC236}">
                <a16:creationId xmlns:a16="http://schemas.microsoft.com/office/drawing/2014/main" id="{4766631D-CD57-C64C-92EC-921F309CA208}"/>
              </a:ext>
            </a:extLst>
          </p:cNvPr>
          <p:cNvSpPr>
            <a:spLocks noGrp="1"/>
          </p:cNvSpPr>
          <p:nvPr>
            <p:ph type="body" sz="half" idx="2" hasCustomPrompt="1"/>
          </p:nvPr>
        </p:nvSpPr>
        <p:spPr>
          <a:xfrm>
            <a:off x="1455258" y="3772154"/>
            <a:ext cx="6612296" cy="683228"/>
          </a:xfrm>
        </p:spPr>
        <p:txBody>
          <a:bodyPr lIns="0" tIns="0" rIns="0" bIns="0">
            <a:normAutofit/>
          </a:bodyPr>
          <a:lstStyle>
            <a:lvl1pPr marL="0" indent="0">
              <a:buNone/>
              <a:defRPr sz="1800" spc="40" baseline="0">
                <a:solidFill>
                  <a:srgbClr val="1905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Date/sous-titre</a:t>
            </a:r>
          </a:p>
        </p:txBody>
      </p:sp>
      <p:pic>
        <p:nvPicPr>
          <p:cNvPr id="2" name="Image 1">
            <a:extLst>
              <a:ext uri="{FF2B5EF4-FFF2-40B4-BE49-F238E27FC236}">
                <a16:creationId xmlns:a16="http://schemas.microsoft.com/office/drawing/2014/main" id="{A2C5C705-71BD-4218-ABD6-74E943EED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814" y="-193998"/>
            <a:ext cx="5443870" cy="1927969"/>
          </a:xfrm>
          <a:prstGeom prst="rect">
            <a:avLst/>
          </a:prstGeom>
        </p:spPr>
      </p:pic>
    </p:spTree>
    <p:extLst>
      <p:ext uri="{BB962C8B-B14F-4D97-AF65-F5344CB8AC3E}">
        <p14:creationId xmlns:p14="http://schemas.microsoft.com/office/powerpoint/2010/main" val="3508638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_TEXTE_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588EC-DE73-4F46-BB0B-6A68BA066338}"/>
              </a:ext>
            </a:extLst>
          </p:cNvPr>
          <p:cNvSpPr>
            <a:spLocks noGrp="1"/>
          </p:cNvSpPr>
          <p:nvPr>
            <p:ph type="title"/>
          </p:nvPr>
        </p:nvSpPr>
        <p:spPr>
          <a:xfrm>
            <a:off x="360000" y="559664"/>
            <a:ext cx="11399644" cy="964429"/>
          </a:xfrm>
        </p:spPr>
        <p:txBody>
          <a:bodyPr>
            <a:normAutofit/>
          </a:bodyPr>
          <a:lstStyle>
            <a:lvl1pPr>
              <a:lnSpc>
                <a:spcPts val="3200"/>
              </a:lnSpc>
              <a:defRPr sz="2800" b="1"/>
            </a:lvl1pPr>
          </a:lstStyle>
          <a:p>
            <a:r>
              <a:rPr lang="fr-FR"/>
              <a:t>Modifiez le style du titre</a:t>
            </a: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4" name="Espace réservé du texte 3">
            <a:extLst>
              <a:ext uri="{FF2B5EF4-FFF2-40B4-BE49-F238E27FC236}">
                <a16:creationId xmlns:a16="http://schemas.microsoft.com/office/drawing/2014/main" id="{4D5FB7E4-5FA1-B24A-86D5-EA4B8CE7FCF6}"/>
              </a:ext>
            </a:extLst>
          </p:cNvPr>
          <p:cNvSpPr>
            <a:spLocks noGrp="1"/>
          </p:cNvSpPr>
          <p:nvPr>
            <p:ph type="body" sz="quarter" idx="15"/>
          </p:nvPr>
        </p:nvSpPr>
        <p:spPr>
          <a:xfrm>
            <a:off x="360363" y="1759974"/>
            <a:ext cx="11399837" cy="4558026"/>
          </a:xfrm>
        </p:spPr>
        <p:txBody>
          <a:bodyPr numCol="2" spcCol="720000"/>
          <a:lstStyle>
            <a:lvl2pPr marL="0" indent="179388">
              <a:tabLst/>
              <a:defRPr/>
            </a:lvl2pPr>
            <a:lvl4pPr marL="0">
              <a:defRPr>
                <a:solidFill>
                  <a:srgbClr val="190582"/>
                </a:solidFill>
              </a:defRPr>
            </a:lvl4pPr>
            <a:lvl5pPr marL="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9">
            <a:extLst>
              <a:ext uri="{FF2B5EF4-FFF2-40B4-BE49-F238E27FC236}">
                <a16:creationId xmlns:a16="http://schemas.microsoft.com/office/drawing/2014/main" id="{4B943BFC-7E49-C74B-B532-EA3D87E494B6}"/>
              </a:ext>
            </a:extLst>
          </p:cNvPr>
          <p:cNvSpPr>
            <a:spLocks noGrp="1"/>
          </p:cNvSpPr>
          <p:nvPr>
            <p:ph type="body" sz="quarter" idx="14"/>
          </p:nvPr>
        </p:nvSpPr>
        <p:spPr>
          <a:xfrm>
            <a:off x="359637" y="288000"/>
            <a:ext cx="5736364" cy="252000"/>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Tree>
    <p:extLst>
      <p:ext uri="{BB962C8B-B14F-4D97-AF65-F5344CB8AC3E}">
        <p14:creationId xmlns:p14="http://schemas.microsoft.com/office/powerpoint/2010/main" val="2777034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_TEXT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588EC-DE73-4F46-BB0B-6A68BA066338}"/>
              </a:ext>
            </a:extLst>
          </p:cNvPr>
          <p:cNvSpPr>
            <a:spLocks noGrp="1"/>
          </p:cNvSpPr>
          <p:nvPr>
            <p:ph type="title"/>
          </p:nvPr>
        </p:nvSpPr>
        <p:spPr>
          <a:xfrm>
            <a:off x="360000" y="554460"/>
            <a:ext cx="5736000" cy="873547"/>
          </a:xfrm>
        </p:spPr>
        <p:txBody>
          <a:bodyPr>
            <a:normAutofit/>
          </a:bodyPr>
          <a:lstStyle>
            <a:lvl1pPr algn="l" defTabSz="914400" rtl="0" eaLnBrk="1" latinLnBrk="0" hangingPunct="1">
              <a:lnSpc>
                <a:spcPts val="3200"/>
              </a:lnSpc>
              <a:spcBef>
                <a:spcPct val="0"/>
              </a:spcBef>
              <a:buNone/>
              <a:defRPr lang="fr-FR" sz="2800" b="1" kern="1200" dirty="0">
                <a:solidFill>
                  <a:srgbClr val="190582"/>
                </a:solidFill>
                <a:latin typeface="Calibri" panose="020F0502020204030204" pitchFamily="34" charset="0"/>
                <a:ea typeface="+mj-ea"/>
                <a:cs typeface="Calibri" panose="020F0502020204030204" pitchFamily="34" charset="0"/>
              </a:defRPr>
            </a:lvl1pPr>
          </a:lstStyle>
          <a:p>
            <a:endParaRPr lang="fr-F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F34DB4AC-8E69-714D-90E4-99CCA1D5C55A}"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4" name="Espace réservé du texte 3">
            <a:extLst>
              <a:ext uri="{FF2B5EF4-FFF2-40B4-BE49-F238E27FC236}">
                <a16:creationId xmlns:a16="http://schemas.microsoft.com/office/drawing/2014/main" id="{4D5FB7E4-5FA1-B24A-86D5-EA4B8CE7FCF6}"/>
              </a:ext>
            </a:extLst>
          </p:cNvPr>
          <p:cNvSpPr>
            <a:spLocks noGrp="1"/>
          </p:cNvSpPr>
          <p:nvPr>
            <p:ph type="body" sz="quarter" idx="15"/>
          </p:nvPr>
        </p:nvSpPr>
        <p:spPr>
          <a:xfrm>
            <a:off x="360364" y="1583978"/>
            <a:ext cx="5735272" cy="4734022"/>
          </a:xfrm>
        </p:spPr>
        <p:txBody>
          <a:bodyPr numCol="1" spcCol="720000"/>
          <a:lstStyle>
            <a:lvl2pPr marL="0" indent="179388">
              <a:tabLst/>
              <a:defRPr/>
            </a:lvl2pPr>
            <a:lvl4pPr marL="0">
              <a:defRPr>
                <a:solidFill>
                  <a:srgbClr val="190582"/>
                </a:solidFill>
              </a:defRPr>
            </a:lvl4pPr>
            <a:lvl5pPr marL="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pour une image  2">
            <a:extLst>
              <a:ext uri="{FF2B5EF4-FFF2-40B4-BE49-F238E27FC236}">
                <a16:creationId xmlns:a16="http://schemas.microsoft.com/office/drawing/2014/main" id="{DEDFFDA0-33E4-214D-AF51-230628A77E74}"/>
              </a:ext>
            </a:extLst>
          </p:cNvPr>
          <p:cNvSpPr>
            <a:spLocks noGrp="1"/>
          </p:cNvSpPr>
          <p:nvPr>
            <p:ph type="pic" idx="16" hasCustomPrompt="1"/>
          </p:nvPr>
        </p:nvSpPr>
        <p:spPr>
          <a:xfrm>
            <a:off x="6317367" y="0"/>
            <a:ext cx="5872899" cy="6858000"/>
          </a:xfrm>
          <a:pattFill prst="pct5">
            <a:fgClr>
              <a:schemeClr val="tx1"/>
            </a:fgClr>
            <a:bgClr>
              <a:schemeClr val="bg1"/>
            </a:bgClr>
          </a:pattFill>
        </p:spPr>
        <p:txBody>
          <a:bodyPr anchor="ctr" anchorCtr="0">
            <a:normAutofit/>
          </a:bodyPr>
          <a:lstStyle>
            <a:lvl1pPr marL="0" indent="0" algn="ctr">
              <a:buNone/>
              <a:defRPr sz="15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&amp; drop portrait</a:t>
            </a:r>
          </a:p>
        </p:txBody>
      </p:sp>
      <p:sp>
        <p:nvSpPr>
          <p:cNvPr id="11" name="Espace réservé du texte 9">
            <a:extLst>
              <a:ext uri="{FF2B5EF4-FFF2-40B4-BE49-F238E27FC236}">
                <a16:creationId xmlns:a16="http://schemas.microsoft.com/office/drawing/2014/main" id="{1898F28E-694E-2C4A-A139-B8AFD7DBFD4C}"/>
              </a:ext>
            </a:extLst>
          </p:cNvPr>
          <p:cNvSpPr>
            <a:spLocks noGrp="1"/>
          </p:cNvSpPr>
          <p:nvPr>
            <p:ph type="body" sz="quarter" idx="14"/>
          </p:nvPr>
        </p:nvSpPr>
        <p:spPr>
          <a:xfrm>
            <a:off x="359637" y="288000"/>
            <a:ext cx="5736364" cy="252000"/>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Tree>
    <p:extLst>
      <p:ext uri="{BB962C8B-B14F-4D97-AF65-F5344CB8AC3E}">
        <p14:creationId xmlns:p14="http://schemas.microsoft.com/office/powerpoint/2010/main" val="22623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_TEXTE +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588EC-DE73-4F46-BB0B-6A68BA066338}"/>
              </a:ext>
            </a:extLst>
          </p:cNvPr>
          <p:cNvSpPr>
            <a:spLocks noGrp="1"/>
          </p:cNvSpPr>
          <p:nvPr>
            <p:ph type="title"/>
          </p:nvPr>
        </p:nvSpPr>
        <p:spPr>
          <a:xfrm>
            <a:off x="360000" y="554460"/>
            <a:ext cx="5192681" cy="873547"/>
          </a:xfrm>
        </p:spPr>
        <p:txBody>
          <a:bodyPr>
            <a:normAutofit/>
          </a:bodyPr>
          <a:lstStyle>
            <a:lvl1pPr algn="l" defTabSz="914400" rtl="0" eaLnBrk="1" latinLnBrk="0" hangingPunct="1">
              <a:lnSpc>
                <a:spcPts val="3200"/>
              </a:lnSpc>
              <a:spcBef>
                <a:spcPct val="0"/>
              </a:spcBef>
              <a:buNone/>
              <a:defRPr lang="fr-FR" sz="2800" b="1" kern="1200" dirty="0">
                <a:solidFill>
                  <a:srgbClr val="190582"/>
                </a:solidFill>
                <a:latin typeface="Calibri" panose="020F0502020204030204" pitchFamily="34" charset="0"/>
                <a:ea typeface="+mj-ea"/>
                <a:cs typeface="Calibri" panose="020F0502020204030204" pitchFamily="34" charset="0"/>
              </a:defRPr>
            </a:lvl1pPr>
          </a:lstStyle>
          <a:p>
            <a:endParaRPr lang="fr-F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AF8C9D5F-E57D-F841-8933-9B611D4A3BDB}"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4" name="Espace réservé du texte 3">
            <a:extLst>
              <a:ext uri="{FF2B5EF4-FFF2-40B4-BE49-F238E27FC236}">
                <a16:creationId xmlns:a16="http://schemas.microsoft.com/office/drawing/2014/main" id="{4D5FB7E4-5FA1-B24A-86D5-EA4B8CE7FCF6}"/>
              </a:ext>
            </a:extLst>
          </p:cNvPr>
          <p:cNvSpPr>
            <a:spLocks noGrp="1"/>
          </p:cNvSpPr>
          <p:nvPr>
            <p:ph type="body" sz="quarter" idx="15"/>
          </p:nvPr>
        </p:nvSpPr>
        <p:spPr>
          <a:xfrm>
            <a:off x="360364" y="1583978"/>
            <a:ext cx="5192681" cy="4734022"/>
          </a:xfrm>
        </p:spPr>
        <p:txBody>
          <a:bodyPr numCol="1" spcCol="720000"/>
          <a:lstStyle>
            <a:lvl2pPr marL="0" indent="179388">
              <a:tabLst/>
              <a:defRPr/>
            </a:lvl2pPr>
            <a:lvl4pPr marL="0">
              <a:defRPr>
                <a:solidFill>
                  <a:srgbClr val="190582"/>
                </a:solidFill>
              </a:defRPr>
            </a:lvl4pPr>
            <a:lvl5pPr marL="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graphique 7">
            <a:extLst>
              <a:ext uri="{FF2B5EF4-FFF2-40B4-BE49-F238E27FC236}">
                <a16:creationId xmlns:a16="http://schemas.microsoft.com/office/drawing/2014/main" id="{409F3057-8146-5D45-9318-28E6886B81A8}"/>
              </a:ext>
            </a:extLst>
          </p:cNvPr>
          <p:cNvSpPr>
            <a:spLocks noGrp="1"/>
          </p:cNvSpPr>
          <p:nvPr>
            <p:ph type="chart" sz="quarter" idx="16"/>
          </p:nvPr>
        </p:nvSpPr>
        <p:spPr>
          <a:xfrm>
            <a:off x="6639005" y="642707"/>
            <a:ext cx="5060617" cy="5690360"/>
          </a:xfrm>
        </p:spPr>
        <p:txBody>
          <a:bodyPr/>
          <a:lstStyle/>
          <a:p>
            <a:r>
              <a:rPr lang="fr-FR"/>
              <a:t>Cliquez sur l'icône pour ajouter un graphique</a:t>
            </a:r>
          </a:p>
        </p:txBody>
      </p:sp>
      <p:cxnSp>
        <p:nvCxnSpPr>
          <p:cNvPr id="13" name="Connecteur droit 12">
            <a:extLst>
              <a:ext uri="{FF2B5EF4-FFF2-40B4-BE49-F238E27FC236}">
                <a16:creationId xmlns:a16="http://schemas.microsoft.com/office/drawing/2014/main" id="{AEFC5508-B363-D74E-91EE-4A72CC7BC43E}"/>
              </a:ext>
            </a:extLst>
          </p:cNvPr>
          <p:cNvCxnSpPr>
            <a:cxnSpLocks/>
          </p:cNvCxnSpPr>
          <p:nvPr userDrawn="1"/>
        </p:nvCxnSpPr>
        <p:spPr>
          <a:xfrm>
            <a:off x="6096000" y="642707"/>
            <a:ext cx="0" cy="5739279"/>
          </a:xfrm>
          <a:prstGeom prst="line">
            <a:avLst/>
          </a:prstGeom>
          <a:ln>
            <a:solidFill>
              <a:srgbClr val="190582"/>
            </a:solidFill>
          </a:ln>
        </p:spPr>
        <p:style>
          <a:lnRef idx="1">
            <a:schemeClr val="accent1"/>
          </a:lnRef>
          <a:fillRef idx="0">
            <a:schemeClr val="accent1"/>
          </a:fillRef>
          <a:effectRef idx="0">
            <a:schemeClr val="accent1"/>
          </a:effectRef>
          <a:fontRef idx="minor">
            <a:schemeClr val="tx1"/>
          </a:fontRef>
        </p:style>
      </p:cxnSp>
      <p:sp>
        <p:nvSpPr>
          <p:cNvPr id="11" name="Espace réservé du texte 9">
            <a:extLst>
              <a:ext uri="{FF2B5EF4-FFF2-40B4-BE49-F238E27FC236}">
                <a16:creationId xmlns:a16="http://schemas.microsoft.com/office/drawing/2014/main" id="{B83723C3-23A0-7746-AAF6-B08B65F33EFE}"/>
              </a:ext>
            </a:extLst>
          </p:cNvPr>
          <p:cNvSpPr>
            <a:spLocks noGrp="1"/>
          </p:cNvSpPr>
          <p:nvPr>
            <p:ph type="body" sz="quarter" idx="14"/>
          </p:nvPr>
        </p:nvSpPr>
        <p:spPr>
          <a:xfrm>
            <a:off x="359637" y="288000"/>
            <a:ext cx="5736364" cy="252000"/>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Tree>
    <p:extLst>
      <p:ext uri="{BB962C8B-B14F-4D97-AF65-F5344CB8AC3E}">
        <p14:creationId xmlns:p14="http://schemas.microsoft.com/office/powerpoint/2010/main" val="621374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_PROJ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113A04-A8CD-8D4B-BF10-97684BB07F97}"/>
              </a:ext>
            </a:extLst>
          </p:cNvPr>
          <p:cNvSpPr/>
          <p:nvPr userDrawn="1"/>
        </p:nvSpPr>
        <p:spPr>
          <a:xfrm>
            <a:off x="-33854" y="0"/>
            <a:ext cx="4105982"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32557FDE-7451-5C42-B060-064AC56FC245}"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15" name="Espace réservé du texte 3">
            <a:extLst>
              <a:ext uri="{FF2B5EF4-FFF2-40B4-BE49-F238E27FC236}">
                <a16:creationId xmlns:a16="http://schemas.microsoft.com/office/drawing/2014/main" id="{81B1DC1B-5D9A-484D-BB02-4412AFC9B791}"/>
              </a:ext>
            </a:extLst>
          </p:cNvPr>
          <p:cNvSpPr>
            <a:spLocks noGrp="1"/>
          </p:cNvSpPr>
          <p:nvPr>
            <p:ph type="body" sz="quarter" idx="16"/>
          </p:nvPr>
        </p:nvSpPr>
        <p:spPr>
          <a:xfrm>
            <a:off x="4265976" y="350492"/>
            <a:ext cx="7493668" cy="6069687"/>
          </a:xfrm>
        </p:spPr>
        <p:txBody>
          <a:bodyPr numCol="1" spcCol="720000">
            <a:noAutofit/>
          </a:bodyPr>
          <a:lstStyle>
            <a:lvl1pPr marL="179388" indent="-179388" algn="l" defTabSz="914400" rtl="0" eaLnBrk="1" latinLnBrk="0" hangingPunct="1">
              <a:lnSpc>
                <a:spcPts val="2500"/>
              </a:lnSpc>
              <a:spcBef>
                <a:spcPct val="0"/>
              </a:spcBef>
              <a:buFontTx/>
              <a:buBlip>
                <a:blip r:embed="rId3"/>
              </a:buBlip>
              <a:tabLst/>
              <a:defRPr lang="fr-FR" sz="1600" b="1" i="0" kern="1200" cap="all" baseline="0" dirty="0">
                <a:solidFill>
                  <a:srgbClr val="190582"/>
                </a:solidFill>
                <a:latin typeface="Arial Black" panose="020B0604020202020204" pitchFamily="34" charset="0"/>
                <a:ea typeface="+mj-ea"/>
                <a:cs typeface="Arial Black" panose="020B0604020202020204" pitchFamily="34" charset="0"/>
              </a:defRPr>
            </a:lvl1pPr>
            <a:lvl2pPr marL="180000" indent="0">
              <a:lnSpc>
                <a:spcPts val="1800"/>
              </a:lnSpc>
              <a:spcBef>
                <a:spcPts val="500"/>
              </a:spcBef>
              <a:buFontTx/>
              <a:buNone/>
              <a:tabLst/>
              <a:defRPr lang="fr-FR" sz="1600" b="0" kern="1200" dirty="0">
                <a:solidFill>
                  <a:srgbClr val="190582"/>
                </a:solidFill>
                <a:latin typeface="Calibri" panose="020F0502020204030204" pitchFamily="34" charset="0"/>
                <a:ea typeface="+mn-ea"/>
                <a:cs typeface="Calibri" panose="020F0502020204030204" pitchFamily="34" charset="0"/>
              </a:defRPr>
            </a:lvl2pPr>
            <a:lvl3pPr marL="358775" indent="-179388">
              <a:lnSpc>
                <a:spcPts val="1800"/>
              </a:lnSpc>
              <a:spcBef>
                <a:spcPts val="800"/>
              </a:spcBef>
              <a:buFontTx/>
              <a:buBlip>
                <a:blip r:embed="rId4"/>
              </a:buBlip>
              <a:tabLst/>
              <a:defRPr sz="1400"/>
            </a:lvl3pPr>
            <a:lvl4pPr marL="0">
              <a:defRPr>
                <a:solidFill>
                  <a:srgbClr val="190582"/>
                </a:solidFill>
              </a:defRPr>
            </a:lvl4pPr>
            <a:lvl5pPr marL="0">
              <a:defRPr/>
            </a:lvl5pPr>
          </a:lstStyle>
          <a:p>
            <a:pPr lvl="0"/>
            <a:r>
              <a:rPr lang="fr-FR"/>
              <a:t>Cliquez pour modifier les styles du texte du masque</a:t>
            </a:r>
          </a:p>
          <a:p>
            <a:pPr lvl="1"/>
            <a:r>
              <a:rPr lang="fr-FR"/>
              <a:t>Deuxième niveau</a:t>
            </a:r>
          </a:p>
          <a:p>
            <a:pPr lvl="2"/>
            <a:r>
              <a:rPr lang="fr-FR"/>
              <a:t>Troisième</a:t>
            </a:r>
          </a:p>
        </p:txBody>
      </p:sp>
      <p:sp>
        <p:nvSpPr>
          <p:cNvPr id="22" name="Espace réservé du texte 5">
            <a:extLst>
              <a:ext uri="{FF2B5EF4-FFF2-40B4-BE49-F238E27FC236}">
                <a16:creationId xmlns:a16="http://schemas.microsoft.com/office/drawing/2014/main" id="{4A216886-8D76-BD4B-B210-9128F870ADA3}"/>
              </a:ext>
            </a:extLst>
          </p:cNvPr>
          <p:cNvSpPr txBox="1">
            <a:spLocks/>
          </p:cNvSpPr>
          <p:nvPr userDrawn="1"/>
        </p:nvSpPr>
        <p:spPr>
          <a:xfrm>
            <a:off x="504107" y="3468292"/>
            <a:ext cx="2922767" cy="280136"/>
          </a:xfrm>
          <a:prstGeom prst="rect">
            <a:avLst/>
          </a:prstGeom>
        </p:spPr>
        <p:txBody>
          <a:bodyPr vert="horz" lIns="0" tIns="0" rIns="0" bIns="0" rtlCol="0">
            <a:normAutofit/>
          </a:bodyPr>
          <a:lstStyle>
            <a:lvl1pPr marL="0" indent="0" algn="l" defTabSz="914400" rtl="0" eaLnBrk="1" latinLnBrk="0" hangingPunct="1">
              <a:lnSpc>
                <a:spcPts val="2260"/>
              </a:lnSpc>
              <a:spcBef>
                <a:spcPts val="1000"/>
              </a:spcBef>
              <a:buFontTx/>
              <a:buNone/>
              <a:tabLst/>
              <a:defRPr lang="fr-FR" sz="1300" b="1" i="0" kern="1200" cap="all" baseline="0">
                <a:solidFill>
                  <a:srgbClr val="190582"/>
                </a:solidFill>
                <a:latin typeface="Arial Black" panose="020B0604020202020204" pitchFamily="34" charset="0"/>
                <a:ea typeface="+mn-ea"/>
                <a:cs typeface="Arial Black" panose="020B0604020202020204" pitchFamily="34" charset="0"/>
              </a:defRPr>
            </a:lvl1pPr>
            <a:lvl2pPr marL="0" indent="145488" algn="l" defTabSz="914400" rtl="0" eaLnBrk="1" latinLnBrk="0" hangingPunct="1">
              <a:lnSpc>
                <a:spcPts val="1800"/>
              </a:lnSpc>
              <a:spcBef>
                <a:spcPts val="1700"/>
              </a:spcBef>
              <a:buFontTx/>
              <a:buBlip>
                <a:blip r:embed="rId3"/>
              </a:buBlip>
              <a:tabLst/>
              <a:defRPr lang="fr-FR" sz="1600" b="0" kern="1200" dirty="0">
                <a:solidFill>
                  <a:srgbClr val="42424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95250">
              <a:buBlip>
                <a:blip r:embed="rId3"/>
              </a:buBlip>
            </a:pPr>
            <a:r>
              <a:rPr lang="fr-FR" sz="1200"/>
              <a:t>POSITION GÉOGRAPHIE : </a:t>
            </a:r>
          </a:p>
        </p:txBody>
      </p:sp>
      <p:sp>
        <p:nvSpPr>
          <p:cNvPr id="23" name="Espace réservé du texte 5">
            <a:extLst>
              <a:ext uri="{FF2B5EF4-FFF2-40B4-BE49-F238E27FC236}">
                <a16:creationId xmlns:a16="http://schemas.microsoft.com/office/drawing/2014/main" id="{34844745-DF1A-E842-80CF-4D1AD8929F27}"/>
              </a:ext>
            </a:extLst>
          </p:cNvPr>
          <p:cNvSpPr txBox="1">
            <a:spLocks/>
          </p:cNvSpPr>
          <p:nvPr userDrawn="1"/>
        </p:nvSpPr>
        <p:spPr>
          <a:xfrm>
            <a:off x="504107" y="4342216"/>
            <a:ext cx="2922767" cy="280136"/>
          </a:xfrm>
          <a:prstGeom prst="rect">
            <a:avLst/>
          </a:prstGeom>
        </p:spPr>
        <p:txBody>
          <a:bodyPr vert="horz" lIns="0" tIns="0" rIns="0" bIns="0" rtlCol="0">
            <a:normAutofit/>
          </a:bodyPr>
          <a:lstStyle>
            <a:lvl1pPr marL="0" indent="0" algn="l" defTabSz="914400" rtl="0" eaLnBrk="1" latinLnBrk="0" hangingPunct="1">
              <a:lnSpc>
                <a:spcPts val="2260"/>
              </a:lnSpc>
              <a:spcBef>
                <a:spcPts val="1000"/>
              </a:spcBef>
              <a:buFontTx/>
              <a:buNone/>
              <a:tabLst/>
              <a:defRPr lang="fr-FR" sz="1300" b="1" i="0" kern="1200" cap="all" baseline="0">
                <a:solidFill>
                  <a:srgbClr val="190582"/>
                </a:solidFill>
                <a:latin typeface="Arial Black" panose="020B0604020202020204" pitchFamily="34" charset="0"/>
                <a:ea typeface="+mn-ea"/>
                <a:cs typeface="Arial Black" panose="020B0604020202020204" pitchFamily="34" charset="0"/>
              </a:defRPr>
            </a:lvl1pPr>
            <a:lvl2pPr marL="0" indent="145488" algn="l" defTabSz="914400" rtl="0" eaLnBrk="1" latinLnBrk="0" hangingPunct="1">
              <a:lnSpc>
                <a:spcPts val="1800"/>
              </a:lnSpc>
              <a:spcBef>
                <a:spcPts val="1700"/>
              </a:spcBef>
              <a:buFontTx/>
              <a:buBlip>
                <a:blip r:embed="rId3"/>
              </a:buBlip>
              <a:tabLst/>
              <a:defRPr lang="fr-FR" sz="1600" b="0" kern="1200" dirty="0">
                <a:solidFill>
                  <a:srgbClr val="42424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95250">
              <a:buBlip>
                <a:blip r:embed="rId3"/>
              </a:buBlip>
            </a:pPr>
            <a:r>
              <a:rPr lang="fr-FR" sz="1200"/>
              <a:t>Clients :</a:t>
            </a:r>
          </a:p>
        </p:txBody>
      </p:sp>
      <p:cxnSp>
        <p:nvCxnSpPr>
          <p:cNvPr id="24" name="Connecteur droit 23">
            <a:extLst>
              <a:ext uri="{FF2B5EF4-FFF2-40B4-BE49-F238E27FC236}">
                <a16:creationId xmlns:a16="http://schemas.microsoft.com/office/drawing/2014/main" id="{DBA8DBD3-4A2B-BE46-BE6B-4EEFA9422E39}"/>
              </a:ext>
            </a:extLst>
          </p:cNvPr>
          <p:cNvCxnSpPr>
            <a:cxnSpLocks/>
          </p:cNvCxnSpPr>
          <p:nvPr userDrawn="1"/>
        </p:nvCxnSpPr>
        <p:spPr>
          <a:xfrm flipH="1">
            <a:off x="493474" y="4276901"/>
            <a:ext cx="3240000" cy="0"/>
          </a:xfrm>
          <a:prstGeom prst="line">
            <a:avLst/>
          </a:prstGeom>
          <a:ln>
            <a:solidFill>
              <a:srgbClr val="19058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498E542-7F44-E34F-8927-C441840EEE43}"/>
              </a:ext>
            </a:extLst>
          </p:cNvPr>
          <p:cNvCxnSpPr>
            <a:cxnSpLocks/>
          </p:cNvCxnSpPr>
          <p:nvPr userDrawn="1"/>
        </p:nvCxnSpPr>
        <p:spPr>
          <a:xfrm flipH="1">
            <a:off x="493474" y="5788244"/>
            <a:ext cx="3240000" cy="0"/>
          </a:xfrm>
          <a:prstGeom prst="line">
            <a:avLst/>
          </a:prstGeom>
          <a:ln>
            <a:solidFill>
              <a:srgbClr val="19058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54E0E4D1-653A-254F-99F1-4100D4546B5E}"/>
              </a:ext>
            </a:extLst>
          </p:cNvPr>
          <p:cNvSpPr txBox="1">
            <a:spLocks/>
          </p:cNvSpPr>
          <p:nvPr userDrawn="1"/>
        </p:nvSpPr>
        <p:spPr>
          <a:xfrm>
            <a:off x="504107" y="5862675"/>
            <a:ext cx="2922767" cy="280136"/>
          </a:xfrm>
          <a:prstGeom prst="rect">
            <a:avLst/>
          </a:prstGeom>
        </p:spPr>
        <p:txBody>
          <a:bodyPr vert="horz" lIns="0" tIns="0" rIns="0" bIns="0" rtlCol="0">
            <a:normAutofit/>
          </a:bodyPr>
          <a:lstStyle>
            <a:lvl1pPr marL="0" indent="0" algn="l" defTabSz="914400" rtl="0" eaLnBrk="1" latinLnBrk="0" hangingPunct="1">
              <a:lnSpc>
                <a:spcPts val="2260"/>
              </a:lnSpc>
              <a:spcBef>
                <a:spcPts val="1000"/>
              </a:spcBef>
              <a:buFontTx/>
              <a:buNone/>
              <a:tabLst/>
              <a:defRPr lang="fr-FR" sz="1300" b="1" i="0" kern="1200" cap="all" baseline="0">
                <a:solidFill>
                  <a:srgbClr val="190582"/>
                </a:solidFill>
                <a:latin typeface="Arial Black" panose="020B0604020202020204" pitchFamily="34" charset="0"/>
                <a:ea typeface="+mn-ea"/>
                <a:cs typeface="Arial Black" panose="020B0604020202020204" pitchFamily="34" charset="0"/>
              </a:defRPr>
            </a:lvl1pPr>
            <a:lvl2pPr marL="0" indent="145488" algn="l" defTabSz="914400" rtl="0" eaLnBrk="1" latinLnBrk="0" hangingPunct="1">
              <a:lnSpc>
                <a:spcPts val="1800"/>
              </a:lnSpc>
              <a:spcBef>
                <a:spcPts val="1700"/>
              </a:spcBef>
              <a:buFontTx/>
              <a:buBlip>
                <a:blip r:embed="rId3"/>
              </a:buBlip>
              <a:tabLst/>
              <a:defRPr lang="fr-FR" sz="1600" b="0" kern="1200" dirty="0">
                <a:solidFill>
                  <a:srgbClr val="42424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0" indent="-95250">
              <a:buBlip>
                <a:blip r:embed="rId3"/>
              </a:buBlip>
            </a:pPr>
            <a:r>
              <a:rPr lang="fr-FR" sz="1200"/>
              <a:t>Date de démarrage :</a:t>
            </a:r>
          </a:p>
        </p:txBody>
      </p:sp>
      <p:sp>
        <p:nvSpPr>
          <p:cNvPr id="11" name="Espace réservé pour une image  10">
            <a:extLst>
              <a:ext uri="{FF2B5EF4-FFF2-40B4-BE49-F238E27FC236}">
                <a16:creationId xmlns:a16="http://schemas.microsoft.com/office/drawing/2014/main" id="{C358C9D1-994D-2942-AA17-36AEA23D6866}"/>
              </a:ext>
            </a:extLst>
          </p:cNvPr>
          <p:cNvSpPr>
            <a:spLocks noGrp="1"/>
          </p:cNvSpPr>
          <p:nvPr>
            <p:ph type="pic" sz="quarter" idx="17"/>
          </p:nvPr>
        </p:nvSpPr>
        <p:spPr>
          <a:xfrm>
            <a:off x="505964" y="1069751"/>
            <a:ext cx="3227510" cy="1698924"/>
          </a:xfrm>
        </p:spPr>
        <p:txBody>
          <a:bodyPr/>
          <a:lstStyle/>
          <a:p>
            <a:endParaRPr lang="fr-FR"/>
          </a:p>
        </p:txBody>
      </p:sp>
      <p:sp>
        <p:nvSpPr>
          <p:cNvPr id="34" name="Espace réservé du texte 33">
            <a:extLst>
              <a:ext uri="{FF2B5EF4-FFF2-40B4-BE49-F238E27FC236}">
                <a16:creationId xmlns:a16="http://schemas.microsoft.com/office/drawing/2014/main" id="{2E484C08-CDBF-FB40-B978-0DDEF2885B97}"/>
              </a:ext>
            </a:extLst>
          </p:cNvPr>
          <p:cNvSpPr>
            <a:spLocks noGrp="1"/>
          </p:cNvSpPr>
          <p:nvPr>
            <p:ph type="body" sz="quarter" idx="18" hasCustomPrompt="1"/>
          </p:nvPr>
        </p:nvSpPr>
        <p:spPr>
          <a:xfrm>
            <a:off x="259478" y="350839"/>
            <a:ext cx="3473996" cy="718912"/>
          </a:xfrm>
        </p:spPr>
        <p:txBody>
          <a:bodyPr/>
          <a:lstStyle>
            <a:lvl1pPr marL="228600" indent="-228600">
              <a:buFontTx/>
              <a:buBlip>
                <a:blip r:embed="rId3"/>
              </a:buBlip>
              <a:tabLst/>
              <a:defRPr lang="fr-FR" sz="2500" b="1" i="0" kern="1200" cap="all" baseline="0" dirty="0" smtClean="0">
                <a:solidFill>
                  <a:srgbClr val="190582"/>
                </a:solidFill>
                <a:latin typeface="Arial Black" panose="020B0604020202020204" pitchFamily="34" charset="0"/>
                <a:ea typeface="+mj-ea"/>
                <a:cs typeface="Arial Black" panose="020B0604020202020204" pitchFamily="34" charset="0"/>
              </a:defRPr>
            </a:lvl1pPr>
          </a:lstStyle>
          <a:p>
            <a:pPr lvl="0"/>
            <a:r>
              <a:rPr lang="fr-FR"/>
              <a:t>Nom projet</a:t>
            </a:r>
          </a:p>
        </p:txBody>
      </p:sp>
      <p:sp>
        <p:nvSpPr>
          <p:cNvPr id="35" name="Rectangle 34">
            <a:extLst>
              <a:ext uri="{FF2B5EF4-FFF2-40B4-BE49-F238E27FC236}">
                <a16:creationId xmlns:a16="http://schemas.microsoft.com/office/drawing/2014/main" id="{0AC91BFD-A4B4-374A-9491-61BE72FFBF88}"/>
              </a:ext>
            </a:extLst>
          </p:cNvPr>
          <p:cNvSpPr/>
          <p:nvPr userDrawn="1"/>
        </p:nvSpPr>
        <p:spPr>
          <a:xfrm>
            <a:off x="504107" y="2779154"/>
            <a:ext cx="3229367" cy="432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3595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_BLANC">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p>
            <a:fld id="{BB29475C-CAFA-A44A-B860-88BC473D5948}"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p>
            <a:fld id="{93186177-1136-3843-B57E-2478B94A9C47}" type="slidenum">
              <a:rPr lang="fr-FR" smtClean="0"/>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19" name="Espace réservé du texte 9">
            <a:extLst>
              <a:ext uri="{FF2B5EF4-FFF2-40B4-BE49-F238E27FC236}">
                <a16:creationId xmlns:a16="http://schemas.microsoft.com/office/drawing/2014/main" id="{A12646B6-248E-EF4E-B712-B2C30262A74A}"/>
              </a:ext>
            </a:extLst>
          </p:cNvPr>
          <p:cNvSpPr>
            <a:spLocks noGrp="1"/>
          </p:cNvSpPr>
          <p:nvPr>
            <p:ph type="body" sz="quarter" idx="14"/>
          </p:nvPr>
        </p:nvSpPr>
        <p:spPr>
          <a:xfrm>
            <a:off x="359637" y="288000"/>
            <a:ext cx="5736364" cy="252000"/>
          </a:xfrm>
        </p:spPr>
        <p:txBody>
          <a:bodyPr>
            <a:normAutofit/>
          </a:bodyPr>
          <a:lstStyle>
            <a:lvl1pPr marL="0" indent="0">
              <a:buFontTx/>
              <a:buNone/>
              <a:tabLst/>
              <a:defRPr lang="fr-FR" sz="1100" b="1" i="0" kern="1200" cap="all" spc="100" baseline="0" dirty="0">
                <a:solidFill>
                  <a:srgbClr val="190582"/>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
        <p:nvSpPr>
          <p:cNvPr id="38" name="Titre 1">
            <a:extLst>
              <a:ext uri="{FF2B5EF4-FFF2-40B4-BE49-F238E27FC236}">
                <a16:creationId xmlns:a16="http://schemas.microsoft.com/office/drawing/2014/main" id="{A72DCDB3-C012-204B-AB1D-123A615166F2}"/>
              </a:ext>
            </a:extLst>
          </p:cNvPr>
          <p:cNvSpPr>
            <a:spLocks noGrp="1"/>
          </p:cNvSpPr>
          <p:nvPr>
            <p:ph type="title"/>
          </p:nvPr>
        </p:nvSpPr>
        <p:spPr>
          <a:xfrm>
            <a:off x="360000" y="554460"/>
            <a:ext cx="11399644" cy="873547"/>
          </a:xfrm>
        </p:spPr>
        <p:txBody>
          <a:bodyPr>
            <a:normAutofit/>
          </a:bodyPr>
          <a:lstStyle>
            <a:lvl1pPr algn="l" defTabSz="914400" rtl="0" eaLnBrk="1" latinLnBrk="0" hangingPunct="1">
              <a:lnSpc>
                <a:spcPts val="3200"/>
              </a:lnSpc>
              <a:spcBef>
                <a:spcPct val="0"/>
              </a:spcBef>
              <a:buNone/>
              <a:defRPr lang="fr-FR" sz="2800" b="1" kern="1200" dirty="0">
                <a:solidFill>
                  <a:srgbClr val="190582"/>
                </a:solidFill>
                <a:latin typeface="Calibri" panose="020F0502020204030204" pitchFamily="34" charset="0"/>
                <a:ea typeface="+mj-ea"/>
                <a:cs typeface="Calibri" panose="020F0502020204030204" pitchFamily="34" charset="0"/>
              </a:defRPr>
            </a:lvl1pPr>
          </a:lstStyle>
          <a:p>
            <a:r>
              <a:rPr lang="fr-FR"/>
              <a:t>Modifiez le style du titre</a:t>
            </a:r>
          </a:p>
        </p:txBody>
      </p:sp>
    </p:spTree>
    <p:extLst>
      <p:ext uri="{BB962C8B-B14F-4D97-AF65-F5344CB8AC3E}">
        <p14:creationId xmlns:p14="http://schemas.microsoft.com/office/powerpoint/2010/main" val="2154384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_BLEU">
    <p:bg>
      <p:bgPr>
        <a:solidFill>
          <a:srgbClr val="19058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588EC-DE73-4F46-BB0B-6A68BA066338}"/>
              </a:ext>
            </a:extLst>
          </p:cNvPr>
          <p:cNvSpPr>
            <a:spLocks noGrp="1"/>
          </p:cNvSpPr>
          <p:nvPr>
            <p:ph type="title"/>
          </p:nvPr>
        </p:nvSpPr>
        <p:spPr>
          <a:xfrm>
            <a:off x="360000" y="554460"/>
            <a:ext cx="11399644" cy="873547"/>
          </a:xfrm>
        </p:spPr>
        <p:txBody>
          <a:bodyPr>
            <a:normAutofit/>
          </a:bodyPr>
          <a:lstStyle>
            <a:lvl1pPr>
              <a:lnSpc>
                <a:spcPts val="3200"/>
              </a:lnSpc>
              <a:defRPr sz="2800">
                <a:solidFill>
                  <a:schemeClr val="bg1"/>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EA0AF6AE-281C-4744-BF61-59A99191449B}"/>
              </a:ext>
            </a:extLst>
          </p:cNvPr>
          <p:cNvSpPr>
            <a:spLocks noGrp="1"/>
          </p:cNvSpPr>
          <p:nvPr>
            <p:ph type="dt" sz="half" idx="10"/>
          </p:nvPr>
        </p:nvSpPr>
        <p:spPr/>
        <p:txBody>
          <a:bodyPr/>
          <a:lstStyle>
            <a:lvl1pPr>
              <a:defRPr>
                <a:solidFill>
                  <a:schemeClr val="bg1"/>
                </a:solidFill>
              </a:defRPr>
            </a:lvl1pPr>
          </a:lstStyle>
          <a:p>
            <a:fld id="{44EF5E07-0B4F-6641-B45D-5817A6D0CCD4}" type="datetime1">
              <a:rPr lang="fr-FR" smtClean="0"/>
              <a:t>14/01/2026</a:t>
            </a:fld>
            <a:endParaRPr lang="fr-FR"/>
          </a:p>
        </p:txBody>
      </p:sp>
      <p:sp>
        <p:nvSpPr>
          <p:cNvPr id="6" name="Espace réservé du pied de page 5">
            <a:extLst>
              <a:ext uri="{FF2B5EF4-FFF2-40B4-BE49-F238E27FC236}">
                <a16:creationId xmlns:a16="http://schemas.microsoft.com/office/drawing/2014/main" id="{3EA4D1E2-6D84-0740-99FE-B3B9FB26E338}"/>
              </a:ext>
            </a:extLst>
          </p:cNvPr>
          <p:cNvSpPr>
            <a:spLocks noGrp="1"/>
          </p:cNvSpPr>
          <p:nvPr>
            <p:ph type="ftr" sz="quarter" idx="11"/>
          </p:nvPr>
        </p:nvSpPr>
        <p:spPr/>
        <p:txBody>
          <a:bodyPr/>
          <a:lstStyle>
            <a:lvl1pPr>
              <a:defRPr>
                <a:solidFill>
                  <a:schemeClr val="bg1"/>
                </a:solidFill>
              </a:defRPr>
            </a:lvl1pPr>
          </a:lstStyle>
          <a:p>
            <a:r>
              <a:rPr lang="fr-FR"/>
              <a:t>©vulcain</a:t>
            </a:r>
          </a:p>
        </p:txBody>
      </p:sp>
      <p:sp>
        <p:nvSpPr>
          <p:cNvPr id="7" name="Espace réservé du numéro de diapositive 6">
            <a:extLst>
              <a:ext uri="{FF2B5EF4-FFF2-40B4-BE49-F238E27FC236}">
                <a16:creationId xmlns:a16="http://schemas.microsoft.com/office/drawing/2014/main" id="{2FA871FA-4F4A-0747-AD79-B50579320396}"/>
              </a:ext>
            </a:extLst>
          </p:cNvPr>
          <p:cNvSpPr>
            <a:spLocks noGrp="1"/>
          </p:cNvSpPr>
          <p:nvPr>
            <p:ph type="sldNum" sz="quarter" idx="12"/>
          </p:nvPr>
        </p:nvSpPr>
        <p:spPr/>
        <p:txBody>
          <a:bodyPr/>
          <a:lstStyle>
            <a:lvl1pPr>
              <a:defRPr>
                <a:solidFill>
                  <a:schemeClr val="bg1"/>
                </a:solidFill>
              </a:defRPr>
            </a:lvl1pPr>
          </a:lstStyle>
          <a:p>
            <a:fld id="{93186177-1136-3843-B57E-2478B94A9C47}" type="slidenum">
              <a:rPr lang="fr-FR" smtClean="0"/>
              <a:pPr/>
              <a:t>‹N°›</a:t>
            </a:fld>
            <a:endParaRPr lang="fr-FR"/>
          </a:p>
        </p:txBody>
      </p:sp>
      <p:pic>
        <p:nvPicPr>
          <p:cNvPr id="12" name="Image 11">
            <a:extLst>
              <a:ext uri="{FF2B5EF4-FFF2-40B4-BE49-F238E27FC236}">
                <a16:creationId xmlns:a16="http://schemas.microsoft.com/office/drawing/2014/main" id="{AC167ACD-4AC7-C040-BECF-0B216B1EF4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456" y="6562457"/>
            <a:ext cx="219800" cy="145719"/>
          </a:xfrm>
          <a:prstGeom prst="rect">
            <a:avLst/>
          </a:prstGeom>
        </p:spPr>
      </p:pic>
      <p:sp>
        <p:nvSpPr>
          <p:cNvPr id="8" name="Espace réservé du texte 9">
            <a:extLst>
              <a:ext uri="{FF2B5EF4-FFF2-40B4-BE49-F238E27FC236}">
                <a16:creationId xmlns:a16="http://schemas.microsoft.com/office/drawing/2014/main" id="{A78AC095-B4BA-DA46-8353-5C9D91AACAED}"/>
              </a:ext>
            </a:extLst>
          </p:cNvPr>
          <p:cNvSpPr>
            <a:spLocks noGrp="1"/>
          </p:cNvSpPr>
          <p:nvPr>
            <p:ph type="body" sz="quarter" idx="14"/>
          </p:nvPr>
        </p:nvSpPr>
        <p:spPr>
          <a:xfrm>
            <a:off x="359637" y="288000"/>
            <a:ext cx="5736364" cy="252000"/>
          </a:xfrm>
        </p:spPr>
        <p:txBody>
          <a:bodyPr>
            <a:normAutofit/>
          </a:bodyPr>
          <a:lstStyle>
            <a:lvl1pPr marL="0" indent="0">
              <a:buFontTx/>
              <a:buNone/>
              <a:tabLst/>
              <a:defRPr lang="fr-FR" sz="1100" b="1" i="0" kern="1200" cap="all" spc="10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ts val="1260"/>
              </a:lnSpc>
              <a:spcBef>
                <a:spcPts val="1000"/>
              </a:spcBef>
              <a:buFontTx/>
              <a:buNone/>
              <a:tabLst/>
            </a:pPr>
            <a:endParaRPr lang="fr-FR"/>
          </a:p>
        </p:txBody>
      </p:sp>
    </p:spTree>
    <p:extLst>
      <p:ext uri="{BB962C8B-B14F-4D97-AF65-F5344CB8AC3E}">
        <p14:creationId xmlns:p14="http://schemas.microsoft.com/office/powerpoint/2010/main" val="278171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bg>
      <p:bgPr>
        <a:gradFill>
          <a:gsLst>
            <a:gs pos="17000">
              <a:srgbClr val="00E090"/>
            </a:gs>
            <a:gs pos="60000">
              <a:srgbClr val="2200FF">
                <a:lumMod val="100000"/>
              </a:srgbClr>
            </a:gs>
          </a:gsLst>
          <a:lin ang="7800000" scaled="0"/>
        </a:gradFill>
        <a:effectLst/>
      </p:bgPr>
    </p:bg>
    <p:spTree>
      <p:nvGrpSpPr>
        <p:cNvPr id="1" name=""/>
        <p:cNvGrpSpPr/>
        <p:nvPr/>
      </p:nvGrpSpPr>
      <p:grpSpPr>
        <a:xfrm>
          <a:off x="0" y="0"/>
          <a:ext cx="0" cy="0"/>
          <a:chOff x="0" y="0"/>
          <a:chExt cx="0" cy="0"/>
        </a:xfrm>
      </p:grpSpPr>
      <p:pic>
        <p:nvPicPr>
          <p:cNvPr id="8" name="Image 7" descr="Une image contenant périphérique&#10;&#10;Description générée automatiquement">
            <a:extLst>
              <a:ext uri="{FF2B5EF4-FFF2-40B4-BE49-F238E27FC236}">
                <a16:creationId xmlns:a16="http://schemas.microsoft.com/office/drawing/2014/main" id="{0FF355BA-352F-0F46-9C7A-FC94B96594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008" b="7753"/>
          <a:stretch/>
        </p:blipFill>
        <p:spPr>
          <a:xfrm rot="20586250" flipH="1">
            <a:off x="-679574" y="-644024"/>
            <a:ext cx="13217492" cy="6400801"/>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hasCustomPrompt="1"/>
          </p:nvPr>
        </p:nvSpPr>
        <p:spPr>
          <a:xfrm>
            <a:off x="5085092" y="2786872"/>
            <a:ext cx="2387575" cy="488694"/>
          </a:xfrm>
        </p:spPr>
        <p:txBody>
          <a:bodyPr anchor="t" anchorCtr="0">
            <a:noAutofit/>
          </a:bodyPr>
          <a:lstStyle>
            <a:lvl1pPr algn="l">
              <a:lnSpc>
                <a:spcPts val="4000"/>
              </a:lnSpc>
              <a:defRPr sz="3500" b="1" i="0" cap="all" baseline="0">
                <a:solidFill>
                  <a:schemeClr val="bg1"/>
                </a:solidFill>
                <a:latin typeface="Arial Black" panose="020B0604020202020204" pitchFamily="34" charset="0"/>
                <a:cs typeface="Arial Black" panose="020B0604020202020204" pitchFamily="34" charset="0"/>
              </a:defRPr>
            </a:lvl1pPr>
          </a:lstStyle>
          <a:p>
            <a:r>
              <a:rPr lang="fr-FR"/>
              <a:t>MERCI</a:t>
            </a: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chemeClr val="bg1"/>
                </a:solidFill>
              </a:defRPr>
            </a:lvl1pPr>
          </a:lstStyle>
          <a:p>
            <a:fld id="{F7E2DADB-6E52-3343-95CB-CB31B29B4CAF}" type="datetime1">
              <a:rPr lang="fr-FR" smtClean="0"/>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chemeClr val="bg1"/>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chemeClr val="bg1"/>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9867" y="2727245"/>
            <a:ext cx="440737" cy="587649"/>
          </a:xfrm>
          <a:prstGeom prst="rect">
            <a:avLst/>
          </a:prstGeom>
        </p:spPr>
      </p:pic>
      <p:sp>
        <p:nvSpPr>
          <p:cNvPr id="9" name="Titre 1">
            <a:extLst>
              <a:ext uri="{FF2B5EF4-FFF2-40B4-BE49-F238E27FC236}">
                <a16:creationId xmlns:a16="http://schemas.microsoft.com/office/drawing/2014/main" id="{24901176-36E3-264F-8F00-16B2FD5D973C}"/>
              </a:ext>
            </a:extLst>
          </p:cNvPr>
          <p:cNvSpPr txBox="1">
            <a:spLocks/>
          </p:cNvSpPr>
          <p:nvPr userDrawn="1"/>
        </p:nvSpPr>
        <p:spPr>
          <a:xfrm>
            <a:off x="5085092" y="4100982"/>
            <a:ext cx="3144508" cy="881380"/>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4000" b="1" i="0" kern="1200" cap="all" baseline="0">
                <a:solidFill>
                  <a:schemeClr val="bg1"/>
                </a:solidFill>
                <a:latin typeface="Arial Black" panose="020B0604020202020204" pitchFamily="34" charset="0"/>
                <a:ea typeface="+mj-ea"/>
                <a:cs typeface="Arial Black" panose="020B0604020202020204" pitchFamily="34" charset="0"/>
              </a:defRPr>
            </a:lvl1pPr>
          </a:lstStyle>
          <a:p>
            <a:pPr marL="0" algn="l" defTabSz="914400" rtl="0" eaLnBrk="1" latinLnBrk="0" hangingPunct="1">
              <a:lnSpc>
                <a:spcPts val="2000"/>
              </a:lnSpc>
            </a:pPr>
            <a:r>
              <a:rPr lang="fr-FR" sz="1400" b="0" i="0" kern="1200" cap="none">
                <a:solidFill>
                  <a:schemeClr val="bg1"/>
                </a:solidFill>
                <a:latin typeface="Calibri" panose="020F0502020204030204" pitchFamily="34" charset="0"/>
                <a:ea typeface="+mn-ea"/>
                <a:cs typeface="Calibri" panose="020F0502020204030204" pitchFamily="34" charset="0"/>
              </a:rPr>
              <a:t>5 rue du </a:t>
            </a:r>
            <a:r>
              <a:rPr lang="fr-FR" sz="1400" b="0" i="0" kern="1200" cap="none" err="1">
                <a:solidFill>
                  <a:schemeClr val="bg1"/>
                </a:solidFill>
                <a:latin typeface="Calibri" panose="020F0502020204030204" pitchFamily="34" charset="0"/>
                <a:ea typeface="+mn-ea"/>
                <a:cs typeface="Calibri" panose="020F0502020204030204" pitchFamily="34" charset="0"/>
              </a:rPr>
              <a:t>Beffroy</a:t>
            </a:r>
            <a:endParaRPr lang="fr-FR" sz="1400" b="0" i="0" kern="1200" cap="none">
              <a:solidFill>
                <a:schemeClr val="bg1"/>
              </a:solidFill>
              <a:latin typeface="Calibri" panose="020F0502020204030204" pitchFamily="34" charset="0"/>
              <a:ea typeface="+mn-ea"/>
              <a:cs typeface="Calibri" panose="020F0502020204030204" pitchFamily="34" charset="0"/>
            </a:endParaRPr>
          </a:p>
          <a:p>
            <a:pPr marL="0" algn="l" defTabSz="914400" rtl="0" eaLnBrk="1" latinLnBrk="0" hangingPunct="1">
              <a:lnSpc>
                <a:spcPts val="2000"/>
              </a:lnSpc>
            </a:pPr>
            <a:r>
              <a:rPr lang="fr-FR" sz="1400" b="0" i="0" kern="1200" cap="none">
                <a:solidFill>
                  <a:schemeClr val="bg1"/>
                </a:solidFill>
                <a:latin typeface="Calibri" panose="020F0502020204030204" pitchFamily="34" charset="0"/>
                <a:ea typeface="+mn-ea"/>
                <a:cs typeface="Calibri" panose="020F0502020204030204" pitchFamily="34" charset="0"/>
              </a:rPr>
              <a:t>92200, Neuilly-sur-Seine</a:t>
            </a:r>
          </a:p>
          <a:p>
            <a:pPr marL="0" algn="l" defTabSz="914400" rtl="0" eaLnBrk="1" latinLnBrk="0" hangingPunct="1">
              <a:lnSpc>
                <a:spcPts val="2000"/>
              </a:lnSpc>
            </a:pPr>
            <a:r>
              <a:rPr lang="fr-FR" sz="1400" b="0" i="0" kern="1200" cap="none">
                <a:solidFill>
                  <a:schemeClr val="bg1"/>
                </a:solidFill>
                <a:latin typeface="Calibri" panose="020F0502020204030204" pitchFamily="34" charset="0"/>
                <a:ea typeface="+mn-ea"/>
                <a:cs typeface="Calibri" panose="020F0502020204030204" pitchFamily="34" charset="0"/>
              </a:rPr>
              <a:t>France</a:t>
            </a:r>
          </a:p>
        </p:txBody>
      </p:sp>
      <p:pic>
        <p:nvPicPr>
          <p:cNvPr id="7" name="Image 6">
            <a:extLst>
              <a:ext uri="{FF2B5EF4-FFF2-40B4-BE49-F238E27FC236}">
                <a16:creationId xmlns:a16="http://schemas.microsoft.com/office/drawing/2014/main" id="{3355C17A-A964-D34D-9A37-EBDB577B84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56238" y="6128440"/>
            <a:ext cx="2079523" cy="308915"/>
          </a:xfrm>
          <a:prstGeom prst="rect">
            <a:avLst/>
          </a:prstGeom>
        </p:spPr>
      </p:pic>
    </p:spTree>
    <p:extLst>
      <p:ext uri="{BB962C8B-B14F-4D97-AF65-F5344CB8AC3E}">
        <p14:creationId xmlns:p14="http://schemas.microsoft.com/office/powerpoint/2010/main" val="107581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UVERTURE BLANCHE">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périphérique&#10;&#10;Description générée automatiquement">
            <a:extLst>
              <a:ext uri="{FF2B5EF4-FFF2-40B4-BE49-F238E27FC236}">
                <a16:creationId xmlns:a16="http://schemas.microsoft.com/office/drawing/2014/main" id="{205858B8-6F80-A44E-811F-C3C6C2A0A9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008" b="7753"/>
          <a:stretch/>
        </p:blipFill>
        <p:spPr>
          <a:xfrm>
            <a:off x="-1" y="92764"/>
            <a:ext cx="12214357" cy="6400801"/>
          </a:xfrm>
          <a:prstGeom prst="rect">
            <a:avLst/>
          </a:prstGeom>
        </p:spPr>
      </p:pic>
      <p:pic>
        <p:nvPicPr>
          <p:cNvPr id="14" name="Image 13" descr="Une image contenant assis, sombre, joueur, horloge&#10;&#10;Description générée automatiquement">
            <a:extLst>
              <a:ext uri="{FF2B5EF4-FFF2-40B4-BE49-F238E27FC236}">
                <a16:creationId xmlns:a16="http://schemas.microsoft.com/office/drawing/2014/main" id="{98B5C292-9DD5-6C40-8699-592236377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396" y="92764"/>
            <a:ext cx="5458239" cy="1251942"/>
          </a:xfrm>
          <a:prstGeom prst="rect">
            <a:avLst/>
          </a:prstGeom>
        </p:spPr>
      </p:pic>
      <p:sp>
        <p:nvSpPr>
          <p:cNvPr id="6" name="Titre 1">
            <a:extLst>
              <a:ext uri="{FF2B5EF4-FFF2-40B4-BE49-F238E27FC236}">
                <a16:creationId xmlns:a16="http://schemas.microsoft.com/office/drawing/2014/main" id="{9561912E-6A8A-9F4A-8B8D-E60256C34F06}"/>
              </a:ext>
            </a:extLst>
          </p:cNvPr>
          <p:cNvSpPr>
            <a:spLocks noGrp="1"/>
          </p:cNvSpPr>
          <p:nvPr>
            <p:ph type="title" hasCustomPrompt="1"/>
          </p:nvPr>
        </p:nvSpPr>
        <p:spPr>
          <a:xfrm>
            <a:off x="1455258" y="2187615"/>
            <a:ext cx="6612296" cy="1542335"/>
          </a:xfrm>
        </p:spPr>
        <p:txBody>
          <a:bodyPr anchor="b" anchorCtr="0">
            <a:noAutofit/>
          </a:bodyPr>
          <a:lstStyle>
            <a:lvl1pPr algn="l" defTabSz="914400" rtl="0" eaLnBrk="1" latinLnBrk="0" hangingPunct="1">
              <a:lnSpc>
                <a:spcPts val="33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r>
              <a:rPr lang="fr-FR"/>
              <a:t>Cliquez pour rajouter un titre de deux ou trois lignes</a:t>
            </a:r>
          </a:p>
        </p:txBody>
      </p:sp>
      <p:sp>
        <p:nvSpPr>
          <p:cNvPr id="7" name="Espace réservé du texte 3">
            <a:extLst>
              <a:ext uri="{FF2B5EF4-FFF2-40B4-BE49-F238E27FC236}">
                <a16:creationId xmlns:a16="http://schemas.microsoft.com/office/drawing/2014/main" id="{4766631D-CD57-C64C-92EC-921F309CA208}"/>
              </a:ext>
            </a:extLst>
          </p:cNvPr>
          <p:cNvSpPr>
            <a:spLocks noGrp="1"/>
          </p:cNvSpPr>
          <p:nvPr>
            <p:ph type="body" sz="half" idx="2" hasCustomPrompt="1"/>
          </p:nvPr>
        </p:nvSpPr>
        <p:spPr>
          <a:xfrm>
            <a:off x="1455258" y="3772154"/>
            <a:ext cx="6612296" cy="683228"/>
          </a:xfrm>
        </p:spPr>
        <p:txBody>
          <a:bodyPr lIns="0" tIns="0" rIns="0" bIns="0">
            <a:normAutofit/>
          </a:bodyPr>
          <a:lstStyle>
            <a:lvl1pPr marL="0" indent="0">
              <a:buNone/>
              <a:defRPr sz="1800" spc="40" baseline="0">
                <a:solidFill>
                  <a:srgbClr val="1905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Date/sous-titre</a:t>
            </a:r>
          </a:p>
        </p:txBody>
      </p:sp>
    </p:spTree>
    <p:extLst>
      <p:ext uri="{BB962C8B-B14F-4D97-AF65-F5344CB8AC3E}">
        <p14:creationId xmlns:p14="http://schemas.microsoft.com/office/powerpoint/2010/main" val="4281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UVERTURE BLEU">
    <p:bg>
      <p:bgPr>
        <a:solidFill>
          <a:srgbClr val="190582"/>
        </a:solidFill>
        <a:effectLst/>
      </p:bgPr>
    </p:bg>
    <p:spTree>
      <p:nvGrpSpPr>
        <p:cNvPr id="1" name=""/>
        <p:cNvGrpSpPr/>
        <p:nvPr/>
      </p:nvGrpSpPr>
      <p:grpSpPr>
        <a:xfrm>
          <a:off x="0" y="0"/>
          <a:ext cx="0" cy="0"/>
          <a:chOff x="0" y="0"/>
          <a:chExt cx="0" cy="0"/>
        </a:xfrm>
      </p:grpSpPr>
      <p:pic>
        <p:nvPicPr>
          <p:cNvPr id="22" name="Image 21" descr="Une image contenant périphérique&#10;&#10;Description générée automatiquement">
            <a:extLst>
              <a:ext uri="{FF2B5EF4-FFF2-40B4-BE49-F238E27FC236}">
                <a16:creationId xmlns:a16="http://schemas.microsoft.com/office/drawing/2014/main" id="{99F8C47C-FFCE-5544-B886-C2364A0711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008" b="7753"/>
          <a:stretch/>
        </p:blipFill>
        <p:spPr>
          <a:xfrm>
            <a:off x="-1" y="92764"/>
            <a:ext cx="12214357" cy="6400801"/>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hasCustomPrompt="1"/>
          </p:nvPr>
        </p:nvSpPr>
        <p:spPr>
          <a:xfrm>
            <a:off x="1455258" y="2187615"/>
            <a:ext cx="6612296" cy="1542335"/>
          </a:xfrm>
        </p:spPr>
        <p:txBody>
          <a:bodyPr anchor="b" anchorCtr="0">
            <a:noAutofit/>
          </a:bodyPr>
          <a:lstStyle>
            <a:lvl1pPr algn="l" defTabSz="914400" rtl="0" eaLnBrk="1" latinLnBrk="0" hangingPunct="1">
              <a:lnSpc>
                <a:spcPts val="3400"/>
              </a:lnSpc>
              <a:spcBef>
                <a:spcPct val="0"/>
              </a:spcBef>
              <a:buNone/>
              <a:defRPr lang="fr-FR" sz="35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r>
              <a:rPr lang="fr-FR"/>
              <a:t>Cliquez pour rajouter un titre de deux ou trois lignes</a:t>
            </a:r>
          </a:p>
        </p:txBody>
      </p:sp>
      <p:sp>
        <p:nvSpPr>
          <p:cNvPr id="4" name="Espace réservé du texte 3">
            <a:extLst>
              <a:ext uri="{FF2B5EF4-FFF2-40B4-BE49-F238E27FC236}">
                <a16:creationId xmlns:a16="http://schemas.microsoft.com/office/drawing/2014/main" id="{BE5C46AB-A341-B841-8507-F8D729D17A72}"/>
              </a:ext>
            </a:extLst>
          </p:cNvPr>
          <p:cNvSpPr>
            <a:spLocks noGrp="1"/>
          </p:cNvSpPr>
          <p:nvPr>
            <p:ph type="body" sz="half" idx="2" hasCustomPrompt="1"/>
          </p:nvPr>
        </p:nvSpPr>
        <p:spPr>
          <a:xfrm>
            <a:off x="1455258" y="3772154"/>
            <a:ext cx="6612296" cy="683228"/>
          </a:xfrm>
        </p:spPr>
        <p:txBody>
          <a:bodyPr lIns="0" tIns="0" rIns="0" bIns="0">
            <a:normAutofit/>
          </a:bodyPr>
          <a:lstStyle>
            <a:lvl1pPr marL="0" indent="0">
              <a:buNone/>
              <a:defRPr sz="18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Date/sous-titre</a:t>
            </a:r>
          </a:p>
        </p:txBody>
      </p:sp>
      <p:pic>
        <p:nvPicPr>
          <p:cNvPr id="8" name="Image 7" descr="Une image contenant dessin&#10;&#10;Description générée automatiquement">
            <a:extLst>
              <a:ext uri="{FF2B5EF4-FFF2-40B4-BE49-F238E27FC236}">
                <a16:creationId xmlns:a16="http://schemas.microsoft.com/office/drawing/2014/main" id="{05F17C62-D917-C348-9014-30272E551D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8259" y="240030"/>
            <a:ext cx="5404674" cy="1077667"/>
          </a:xfrm>
          <a:prstGeom prst="rect">
            <a:avLst/>
          </a:prstGeom>
        </p:spPr>
      </p:pic>
    </p:spTree>
    <p:extLst>
      <p:ext uri="{BB962C8B-B14F-4D97-AF65-F5344CB8AC3E}">
        <p14:creationId xmlns:p14="http://schemas.microsoft.com/office/powerpoint/2010/main" val="230957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UVERTURE PHOTO">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CD0CF7D-6480-584B-AD85-8BB9FC890A2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Image 8">
            <a:extLst>
              <a:ext uri="{FF2B5EF4-FFF2-40B4-BE49-F238E27FC236}">
                <a16:creationId xmlns:a16="http://schemas.microsoft.com/office/drawing/2014/main" id="{BCBD5DCF-5E2C-EE42-8BDD-2CBF09E00CA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itre 1">
            <a:extLst>
              <a:ext uri="{FF2B5EF4-FFF2-40B4-BE49-F238E27FC236}">
                <a16:creationId xmlns:a16="http://schemas.microsoft.com/office/drawing/2014/main" id="{9561912E-6A8A-9F4A-8B8D-E60256C34F06}"/>
              </a:ext>
            </a:extLst>
          </p:cNvPr>
          <p:cNvSpPr>
            <a:spLocks noGrp="1"/>
          </p:cNvSpPr>
          <p:nvPr>
            <p:ph type="title" hasCustomPrompt="1"/>
          </p:nvPr>
        </p:nvSpPr>
        <p:spPr>
          <a:xfrm>
            <a:off x="1455258" y="2187615"/>
            <a:ext cx="6612296" cy="1542335"/>
          </a:xfrm>
        </p:spPr>
        <p:txBody>
          <a:bodyPr anchor="b" anchorCtr="0">
            <a:noAutofit/>
          </a:bodyPr>
          <a:lstStyle>
            <a:lvl1pPr algn="l" defTabSz="914400" rtl="0" eaLnBrk="1" latinLnBrk="0" hangingPunct="1">
              <a:lnSpc>
                <a:spcPts val="33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r>
              <a:rPr lang="fr-FR"/>
              <a:t>Cliquez pour rajouter un titre de deux ou trois lignes</a:t>
            </a:r>
          </a:p>
        </p:txBody>
      </p:sp>
      <p:sp>
        <p:nvSpPr>
          <p:cNvPr id="7" name="Espace réservé du texte 3">
            <a:extLst>
              <a:ext uri="{FF2B5EF4-FFF2-40B4-BE49-F238E27FC236}">
                <a16:creationId xmlns:a16="http://schemas.microsoft.com/office/drawing/2014/main" id="{4766631D-CD57-C64C-92EC-921F309CA208}"/>
              </a:ext>
            </a:extLst>
          </p:cNvPr>
          <p:cNvSpPr>
            <a:spLocks noGrp="1"/>
          </p:cNvSpPr>
          <p:nvPr>
            <p:ph type="body" sz="half" idx="2" hasCustomPrompt="1"/>
          </p:nvPr>
        </p:nvSpPr>
        <p:spPr>
          <a:xfrm>
            <a:off x="1455258" y="3772154"/>
            <a:ext cx="6612296" cy="683228"/>
          </a:xfrm>
        </p:spPr>
        <p:txBody>
          <a:bodyPr lIns="0" tIns="0" rIns="0" bIns="0">
            <a:normAutofit/>
          </a:bodyPr>
          <a:lstStyle>
            <a:lvl1pPr marL="0" indent="0">
              <a:buNone/>
              <a:defRPr sz="1800" spc="40" baseline="0">
                <a:solidFill>
                  <a:srgbClr val="1905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Date/sous-titre</a:t>
            </a:r>
          </a:p>
        </p:txBody>
      </p:sp>
      <p:pic>
        <p:nvPicPr>
          <p:cNvPr id="2" name="Image 1">
            <a:extLst>
              <a:ext uri="{FF2B5EF4-FFF2-40B4-BE49-F238E27FC236}">
                <a16:creationId xmlns:a16="http://schemas.microsoft.com/office/drawing/2014/main" id="{A7A641FC-EED2-4DBD-A8F6-7F6ED20CB1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5814" y="-193998"/>
            <a:ext cx="5443870" cy="1927969"/>
          </a:xfrm>
          <a:prstGeom prst="rect">
            <a:avLst/>
          </a:prstGeom>
        </p:spPr>
      </p:pic>
    </p:spTree>
    <p:extLst>
      <p:ext uri="{BB962C8B-B14F-4D97-AF65-F5344CB8AC3E}">
        <p14:creationId xmlns:p14="http://schemas.microsoft.com/office/powerpoint/2010/main" val="18399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UVERTURE PHOTO">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CD0CF7D-6480-584B-AD85-8BB9FC890A2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Image 8">
            <a:extLst>
              <a:ext uri="{FF2B5EF4-FFF2-40B4-BE49-F238E27FC236}">
                <a16:creationId xmlns:a16="http://schemas.microsoft.com/office/drawing/2014/main" id="{BCBD5DCF-5E2C-EE42-8BDD-2CBF09E00CA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4" name="Image 13" descr="Une image contenant assis, sombre, joueur, horloge&#10;&#10;Description générée automatiquement">
            <a:extLst>
              <a:ext uri="{FF2B5EF4-FFF2-40B4-BE49-F238E27FC236}">
                <a16:creationId xmlns:a16="http://schemas.microsoft.com/office/drawing/2014/main" id="{98B5C292-9DD5-6C40-8699-5922363779E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396" y="92764"/>
            <a:ext cx="5458239" cy="1251942"/>
          </a:xfrm>
          <a:prstGeom prst="rect">
            <a:avLst/>
          </a:prstGeom>
        </p:spPr>
      </p:pic>
      <p:sp>
        <p:nvSpPr>
          <p:cNvPr id="6" name="Titre 1">
            <a:extLst>
              <a:ext uri="{FF2B5EF4-FFF2-40B4-BE49-F238E27FC236}">
                <a16:creationId xmlns:a16="http://schemas.microsoft.com/office/drawing/2014/main" id="{9561912E-6A8A-9F4A-8B8D-E60256C34F06}"/>
              </a:ext>
            </a:extLst>
          </p:cNvPr>
          <p:cNvSpPr>
            <a:spLocks noGrp="1"/>
          </p:cNvSpPr>
          <p:nvPr>
            <p:ph type="title" hasCustomPrompt="1"/>
          </p:nvPr>
        </p:nvSpPr>
        <p:spPr>
          <a:xfrm>
            <a:off x="1455258" y="2187615"/>
            <a:ext cx="6612296" cy="1542335"/>
          </a:xfrm>
        </p:spPr>
        <p:txBody>
          <a:bodyPr anchor="b" anchorCtr="0">
            <a:noAutofit/>
          </a:bodyPr>
          <a:lstStyle>
            <a:lvl1pPr algn="l" defTabSz="914400" rtl="0" eaLnBrk="1" latinLnBrk="0" hangingPunct="1">
              <a:lnSpc>
                <a:spcPts val="3300"/>
              </a:lnSpc>
              <a:spcBef>
                <a:spcPct val="0"/>
              </a:spcBef>
              <a:buNone/>
              <a:defRPr lang="fr-FR" sz="3500" b="1" i="0" kern="1200" cap="all" baseline="0" dirty="0">
                <a:solidFill>
                  <a:srgbClr val="190582"/>
                </a:solidFill>
                <a:latin typeface="Arial Black" panose="020B0604020202020204" pitchFamily="34" charset="0"/>
                <a:ea typeface="+mj-ea"/>
                <a:cs typeface="Arial Black" panose="020B0604020202020204" pitchFamily="34" charset="0"/>
              </a:defRPr>
            </a:lvl1pPr>
          </a:lstStyle>
          <a:p>
            <a:r>
              <a:rPr lang="fr-FR"/>
              <a:t>Cliquez pour rajouter un titre de deux ou trois lignes</a:t>
            </a:r>
          </a:p>
        </p:txBody>
      </p:sp>
      <p:sp>
        <p:nvSpPr>
          <p:cNvPr id="7" name="Espace réservé du texte 3">
            <a:extLst>
              <a:ext uri="{FF2B5EF4-FFF2-40B4-BE49-F238E27FC236}">
                <a16:creationId xmlns:a16="http://schemas.microsoft.com/office/drawing/2014/main" id="{4766631D-CD57-C64C-92EC-921F309CA208}"/>
              </a:ext>
            </a:extLst>
          </p:cNvPr>
          <p:cNvSpPr>
            <a:spLocks noGrp="1"/>
          </p:cNvSpPr>
          <p:nvPr>
            <p:ph type="body" sz="half" idx="2" hasCustomPrompt="1"/>
          </p:nvPr>
        </p:nvSpPr>
        <p:spPr>
          <a:xfrm>
            <a:off x="1455258" y="3772154"/>
            <a:ext cx="6612296" cy="683228"/>
          </a:xfrm>
        </p:spPr>
        <p:txBody>
          <a:bodyPr lIns="0" tIns="0" rIns="0" bIns="0">
            <a:normAutofit/>
          </a:bodyPr>
          <a:lstStyle>
            <a:lvl1pPr marL="0" indent="0">
              <a:buNone/>
              <a:defRPr sz="1800" spc="40" baseline="0">
                <a:solidFill>
                  <a:srgbClr val="1905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Date/sous-titre</a:t>
            </a:r>
          </a:p>
        </p:txBody>
      </p:sp>
    </p:spTree>
    <p:extLst>
      <p:ext uri="{BB962C8B-B14F-4D97-AF65-F5344CB8AC3E}">
        <p14:creationId xmlns:p14="http://schemas.microsoft.com/office/powerpoint/2010/main" val="38785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CHAPITRE VERT">
    <p:bg>
      <p:bgPr>
        <a:gradFill>
          <a:gsLst>
            <a:gs pos="17000">
              <a:srgbClr val="00E090"/>
            </a:gs>
            <a:gs pos="60000">
              <a:srgbClr val="2200FF">
                <a:lumMod val="100000"/>
              </a:srgbClr>
            </a:gs>
          </a:gsLst>
          <a:lin ang="7800000" scaled="0"/>
        </a:gradFill>
        <a:effectLst/>
      </p:bgPr>
    </p:bg>
    <p:spTree>
      <p:nvGrpSpPr>
        <p:cNvPr id="1" name=""/>
        <p:cNvGrpSpPr/>
        <p:nvPr/>
      </p:nvGrpSpPr>
      <p:grpSpPr>
        <a:xfrm>
          <a:off x="0" y="0"/>
          <a:ext cx="0" cy="0"/>
          <a:chOff x="0" y="0"/>
          <a:chExt cx="0" cy="0"/>
        </a:xfrm>
      </p:grpSpPr>
      <p:pic>
        <p:nvPicPr>
          <p:cNvPr id="15" name="Image 14" descr="Une image contenant périphérique&#10;&#10;Description générée automatiquement">
            <a:extLst>
              <a:ext uri="{FF2B5EF4-FFF2-40B4-BE49-F238E27FC236}">
                <a16:creationId xmlns:a16="http://schemas.microsoft.com/office/drawing/2014/main" id="{7FD167D6-E20B-884F-B3D1-87C56E4B53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464" b="7753"/>
          <a:stretch/>
        </p:blipFill>
        <p:spPr>
          <a:xfrm rot="10800000">
            <a:off x="-2" y="2952185"/>
            <a:ext cx="12214357" cy="3901370"/>
          </a:xfrm>
          <a:prstGeom prst="rect">
            <a:avLst/>
          </a:prstGeom>
        </p:spPr>
      </p:pic>
      <p:sp>
        <p:nvSpPr>
          <p:cNvPr id="2" name="Titre 1">
            <a:extLst>
              <a:ext uri="{FF2B5EF4-FFF2-40B4-BE49-F238E27FC236}">
                <a16:creationId xmlns:a16="http://schemas.microsoft.com/office/drawing/2014/main" id="{533E7D41-B3D3-4549-8AC8-90079ABE7BFF}"/>
              </a:ext>
            </a:extLst>
          </p:cNvPr>
          <p:cNvSpPr>
            <a:spLocks noGrp="1"/>
          </p:cNvSpPr>
          <p:nvPr>
            <p:ph type="title" hasCustomPrompt="1"/>
          </p:nvPr>
        </p:nvSpPr>
        <p:spPr>
          <a:xfrm>
            <a:off x="965225" y="359999"/>
            <a:ext cx="4935903" cy="587649"/>
          </a:xfrm>
        </p:spPr>
        <p:txBody>
          <a:bodyPr anchor="t" anchorCtr="0">
            <a:noAutofit/>
          </a:bodyPr>
          <a:lstStyle>
            <a:lvl1pPr algn="l" defTabSz="914400" rtl="0" eaLnBrk="1" latinLnBrk="0" hangingPunct="1">
              <a:lnSpc>
                <a:spcPts val="6000"/>
              </a:lnSpc>
              <a:spcBef>
                <a:spcPct val="0"/>
              </a:spcBef>
              <a:buNone/>
              <a:defRPr lang="fr-FR" sz="60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r>
              <a:rPr lang="fr-FR"/>
              <a:t>1</a:t>
            </a:r>
          </a:p>
        </p:txBody>
      </p:sp>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chemeClr val="bg1"/>
                </a:solidFill>
              </a:defRPr>
            </a:lvl1pPr>
          </a:lstStyle>
          <a:p>
            <a:fld id="{478EAD85-30AB-CF4D-8B69-FE4842914D53}" type="datetime1">
              <a:rPr lang="fr-FR" smtClean="0"/>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chemeClr val="bg1"/>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chemeClr val="bg1"/>
                </a:solidFill>
              </a:defRPr>
            </a:lvl1pPr>
          </a:lstStyle>
          <a:p>
            <a:fld id="{93186177-1136-3843-B57E-2478B94A9C47}" type="slidenum">
              <a:rPr lang="fr-FR" smtClean="0"/>
              <a:pPr/>
              <a:t>‹N°›</a:t>
            </a:fld>
            <a:endParaRPr lang="fr-FR"/>
          </a:p>
        </p:txBody>
      </p:sp>
      <p:pic>
        <p:nvPicPr>
          <p:cNvPr id="12" name="Image 11" descr="Une image contenant dessin, horloge&#10;&#10;Description générée automatiquement">
            <a:extLst>
              <a:ext uri="{FF2B5EF4-FFF2-40B4-BE49-F238E27FC236}">
                <a16:creationId xmlns:a16="http://schemas.microsoft.com/office/drawing/2014/main" id="{F5D70831-8784-634F-B39D-5BF2DB6AC6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360000"/>
            <a:ext cx="440737" cy="587649"/>
          </a:xfrm>
          <a:prstGeom prst="rect">
            <a:avLst/>
          </a:prstGeom>
        </p:spPr>
      </p:pic>
      <p:sp>
        <p:nvSpPr>
          <p:cNvPr id="13" name="Espace réservé du texte 3">
            <a:extLst>
              <a:ext uri="{FF2B5EF4-FFF2-40B4-BE49-F238E27FC236}">
                <a16:creationId xmlns:a16="http://schemas.microsoft.com/office/drawing/2014/main" id="{2910C29B-C8A3-1A4A-B175-13899F4A8F12}"/>
              </a:ext>
            </a:extLst>
          </p:cNvPr>
          <p:cNvSpPr>
            <a:spLocks noGrp="1"/>
          </p:cNvSpPr>
          <p:nvPr>
            <p:ph type="body" sz="half" idx="2"/>
          </p:nvPr>
        </p:nvSpPr>
        <p:spPr>
          <a:xfrm>
            <a:off x="965225" y="3716526"/>
            <a:ext cx="6309345" cy="683228"/>
          </a:xfrm>
        </p:spPr>
        <p:txBody>
          <a:bodyPr lIns="0" tIns="0" rIns="0" bIns="0">
            <a:normAutofit/>
          </a:bodyPr>
          <a:lstStyle>
            <a:lvl1pPr marL="0" indent="0">
              <a:buNone/>
              <a:defRPr sz="22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a:p>
        </p:txBody>
      </p:sp>
      <p:sp>
        <p:nvSpPr>
          <p:cNvPr id="17" name="Espace réservé du texte 6">
            <a:extLst>
              <a:ext uri="{FF2B5EF4-FFF2-40B4-BE49-F238E27FC236}">
                <a16:creationId xmlns:a16="http://schemas.microsoft.com/office/drawing/2014/main" id="{63B23A8B-1F6E-224B-A1E6-C37CC902FE67}"/>
              </a:ext>
            </a:extLst>
          </p:cNvPr>
          <p:cNvSpPr>
            <a:spLocks noGrp="1"/>
          </p:cNvSpPr>
          <p:nvPr>
            <p:ph type="body" sz="quarter" idx="18" hasCustomPrompt="1"/>
          </p:nvPr>
        </p:nvSpPr>
        <p:spPr>
          <a:xfrm>
            <a:off x="978545" y="2508636"/>
            <a:ext cx="6296025" cy="1119188"/>
          </a:xfrm>
        </p:spPr>
        <p:txBody>
          <a:bodyPr anchor="b" anchorCtr="0">
            <a:normAutofit/>
          </a:bodyPr>
          <a:lstStyle>
            <a:lvl1pPr marL="0" algn="l" defTabSz="914400" rtl="0" eaLnBrk="1" latinLnBrk="0" hangingPunct="1">
              <a:lnSpc>
                <a:spcPts val="3400"/>
              </a:lnSpc>
              <a:spcBef>
                <a:spcPct val="0"/>
              </a:spcBef>
              <a:buNone/>
              <a:defRPr lang="fr-FR" sz="35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pPr lvl="0"/>
            <a:r>
              <a:rPr lang="fr-FR"/>
              <a:t>Titre de chapitre</a:t>
            </a:r>
          </a:p>
        </p:txBody>
      </p:sp>
    </p:spTree>
    <p:extLst>
      <p:ext uri="{BB962C8B-B14F-4D97-AF65-F5344CB8AC3E}">
        <p14:creationId xmlns:p14="http://schemas.microsoft.com/office/powerpoint/2010/main" val="336069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CHAPITRE ROSE">
    <p:bg>
      <p:bgPr>
        <a:gradFill>
          <a:gsLst>
            <a:gs pos="16000">
              <a:srgbClr val="FF3EFF"/>
            </a:gs>
            <a:gs pos="60000">
              <a:srgbClr val="2200FF">
                <a:lumMod val="100000"/>
              </a:srgbClr>
            </a:gs>
          </a:gsLst>
          <a:lin ang="7800000" scaled="0"/>
        </a:gra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FD167D6-E20B-884F-B3D1-87C56E4B532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rot="10800000">
            <a:off x="16900" y="-372627"/>
            <a:ext cx="12175100" cy="7230627"/>
          </a:xfrm>
          <a:prstGeom prst="rect">
            <a:avLst/>
          </a:prstGeom>
        </p:spPr>
      </p:pic>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chemeClr val="bg1"/>
                </a:solidFill>
              </a:defRPr>
            </a:lvl1pPr>
          </a:lstStyle>
          <a:p>
            <a:fld id="{7CDE9097-2B9C-6240-AD7A-C18D493FEA75}" type="datetime1">
              <a:rPr lang="fr-FR" smtClean="0"/>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chemeClr val="bg1"/>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chemeClr val="bg1"/>
                </a:solidFill>
              </a:defRPr>
            </a:lvl1pPr>
          </a:lstStyle>
          <a:p>
            <a:fld id="{93186177-1136-3843-B57E-2478B94A9C47}" type="slidenum">
              <a:rPr lang="fr-FR" smtClean="0"/>
              <a:pPr/>
              <a:t>‹N°›</a:t>
            </a:fld>
            <a:endParaRPr lang="fr-FR"/>
          </a:p>
        </p:txBody>
      </p:sp>
      <p:pic>
        <p:nvPicPr>
          <p:cNvPr id="12" name="Image 11">
            <a:extLst>
              <a:ext uri="{FF2B5EF4-FFF2-40B4-BE49-F238E27FC236}">
                <a16:creationId xmlns:a16="http://schemas.microsoft.com/office/drawing/2014/main" id="{F5D70831-8784-634F-B39D-5BF2DB6AC6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0000" y="362260"/>
            <a:ext cx="440737" cy="583128"/>
          </a:xfrm>
          <a:prstGeom prst="rect">
            <a:avLst/>
          </a:prstGeom>
        </p:spPr>
      </p:pic>
      <p:sp>
        <p:nvSpPr>
          <p:cNvPr id="8" name="Titre 1">
            <a:extLst>
              <a:ext uri="{FF2B5EF4-FFF2-40B4-BE49-F238E27FC236}">
                <a16:creationId xmlns:a16="http://schemas.microsoft.com/office/drawing/2014/main" id="{671FB6D2-00E4-B74C-A101-8BF6BC447696}"/>
              </a:ext>
            </a:extLst>
          </p:cNvPr>
          <p:cNvSpPr>
            <a:spLocks noGrp="1"/>
          </p:cNvSpPr>
          <p:nvPr>
            <p:ph type="title" hasCustomPrompt="1"/>
          </p:nvPr>
        </p:nvSpPr>
        <p:spPr>
          <a:xfrm>
            <a:off x="965225" y="359999"/>
            <a:ext cx="4935903" cy="587649"/>
          </a:xfrm>
        </p:spPr>
        <p:txBody>
          <a:bodyPr anchor="t" anchorCtr="0">
            <a:noAutofit/>
          </a:bodyPr>
          <a:lstStyle>
            <a:lvl1pPr algn="l" defTabSz="914400" rtl="0" eaLnBrk="1" latinLnBrk="0" hangingPunct="1">
              <a:lnSpc>
                <a:spcPts val="6000"/>
              </a:lnSpc>
              <a:spcBef>
                <a:spcPct val="0"/>
              </a:spcBef>
              <a:buNone/>
              <a:defRPr lang="fr-FR" sz="60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r>
              <a:rPr lang="fr-FR"/>
              <a:t>2</a:t>
            </a:r>
          </a:p>
        </p:txBody>
      </p:sp>
      <p:sp>
        <p:nvSpPr>
          <p:cNvPr id="18" name="Espace réservé du texte 3">
            <a:extLst>
              <a:ext uri="{FF2B5EF4-FFF2-40B4-BE49-F238E27FC236}">
                <a16:creationId xmlns:a16="http://schemas.microsoft.com/office/drawing/2014/main" id="{02DC96AF-9DFD-764C-8415-A9D0B10D20E9}"/>
              </a:ext>
            </a:extLst>
          </p:cNvPr>
          <p:cNvSpPr>
            <a:spLocks noGrp="1"/>
          </p:cNvSpPr>
          <p:nvPr>
            <p:ph type="body" sz="half" idx="2"/>
          </p:nvPr>
        </p:nvSpPr>
        <p:spPr>
          <a:xfrm>
            <a:off x="965225" y="3716526"/>
            <a:ext cx="6309345" cy="683228"/>
          </a:xfrm>
        </p:spPr>
        <p:txBody>
          <a:bodyPr lIns="0" tIns="0" rIns="0" bIns="0">
            <a:normAutofit/>
          </a:bodyPr>
          <a:lstStyle>
            <a:lvl1pPr marL="0" indent="0">
              <a:buNone/>
              <a:defRPr sz="22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a:p>
        </p:txBody>
      </p:sp>
      <p:sp>
        <p:nvSpPr>
          <p:cNvPr id="19" name="Espace réservé du texte 6">
            <a:extLst>
              <a:ext uri="{FF2B5EF4-FFF2-40B4-BE49-F238E27FC236}">
                <a16:creationId xmlns:a16="http://schemas.microsoft.com/office/drawing/2014/main" id="{7AC6486E-C2E3-5649-9DA5-D6F7B8434D5C}"/>
              </a:ext>
            </a:extLst>
          </p:cNvPr>
          <p:cNvSpPr>
            <a:spLocks noGrp="1"/>
          </p:cNvSpPr>
          <p:nvPr>
            <p:ph type="body" sz="quarter" idx="18" hasCustomPrompt="1"/>
          </p:nvPr>
        </p:nvSpPr>
        <p:spPr>
          <a:xfrm>
            <a:off x="978545" y="2508636"/>
            <a:ext cx="6296025" cy="1119188"/>
          </a:xfrm>
        </p:spPr>
        <p:txBody>
          <a:bodyPr anchor="b" anchorCtr="0">
            <a:normAutofit/>
          </a:bodyPr>
          <a:lstStyle>
            <a:lvl1pPr marL="0" algn="l" defTabSz="914400" rtl="0" eaLnBrk="1" latinLnBrk="0" hangingPunct="1">
              <a:lnSpc>
                <a:spcPts val="3700"/>
              </a:lnSpc>
              <a:spcBef>
                <a:spcPct val="0"/>
              </a:spcBef>
              <a:buNone/>
              <a:defRPr lang="fr-FR" sz="35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pPr marL="0" lvl="0" indent="0" algn="l" defTabSz="914400" rtl="0" eaLnBrk="1" latinLnBrk="0" hangingPunct="1">
              <a:lnSpc>
                <a:spcPts val="3400"/>
              </a:lnSpc>
              <a:spcBef>
                <a:spcPct val="0"/>
              </a:spcBef>
              <a:buFont typeface="Arial" panose="020B0604020202020204" pitchFamily="34" charset="0"/>
              <a:buNone/>
            </a:pPr>
            <a:r>
              <a:rPr lang="fr-FR"/>
              <a:t>Titre de chapitre</a:t>
            </a:r>
          </a:p>
        </p:txBody>
      </p:sp>
    </p:spTree>
    <p:extLst>
      <p:ext uri="{BB962C8B-B14F-4D97-AF65-F5344CB8AC3E}">
        <p14:creationId xmlns:p14="http://schemas.microsoft.com/office/powerpoint/2010/main" val="107092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CHAPITRE ORANGE">
    <p:bg>
      <p:bgPr>
        <a:gradFill>
          <a:gsLst>
            <a:gs pos="13000">
              <a:srgbClr val="FF7E55"/>
            </a:gs>
            <a:gs pos="70000">
              <a:srgbClr val="2200FF">
                <a:lumMod val="100000"/>
              </a:srgbClr>
            </a:gs>
          </a:gsLst>
          <a:lin ang="7800000" scaled="0"/>
        </a:gra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2E4F8C0-D5D2-EE48-9EE1-32E36B80B0A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rot="10800000">
            <a:off x="16901" y="-372627"/>
            <a:ext cx="12175099" cy="7230627"/>
          </a:xfrm>
          <a:prstGeom prst="rect">
            <a:avLst/>
          </a:prstGeom>
        </p:spPr>
      </p:pic>
      <p:sp>
        <p:nvSpPr>
          <p:cNvPr id="3" name="Espace réservé de la date 2">
            <a:extLst>
              <a:ext uri="{FF2B5EF4-FFF2-40B4-BE49-F238E27FC236}">
                <a16:creationId xmlns:a16="http://schemas.microsoft.com/office/drawing/2014/main" id="{B51CFCDF-F231-6E44-93AC-4883DFB2AD2B}"/>
              </a:ext>
            </a:extLst>
          </p:cNvPr>
          <p:cNvSpPr>
            <a:spLocks noGrp="1"/>
          </p:cNvSpPr>
          <p:nvPr>
            <p:ph type="dt" sz="half" idx="15"/>
          </p:nvPr>
        </p:nvSpPr>
        <p:spPr/>
        <p:txBody>
          <a:bodyPr/>
          <a:lstStyle>
            <a:lvl1pPr>
              <a:defRPr>
                <a:solidFill>
                  <a:schemeClr val="bg1"/>
                </a:solidFill>
              </a:defRPr>
            </a:lvl1pPr>
          </a:lstStyle>
          <a:p>
            <a:fld id="{AF861037-0D20-3349-8E58-550F7315A197}" type="datetime1">
              <a:rPr lang="fr-FR" smtClean="0"/>
              <a:t>14/01/2026</a:t>
            </a:fld>
            <a:endParaRPr lang="fr-FR"/>
          </a:p>
        </p:txBody>
      </p:sp>
      <p:sp>
        <p:nvSpPr>
          <p:cNvPr id="5" name="Espace réservé du pied de page 4">
            <a:extLst>
              <a:ext uri="{FF2B5EF4-FFF2-40B4-BE49-F238E27FC236}">
                <a16:creationId xmlns:a16="http://schemas.microsoft.com/office/drawing/2014/main" id="{7BB3B2BE-CBE6-9B4D-8966-05A0348187E1}"/>
              </a:ext>
            </a:extLst>
          </p:cNvPr>
          <p:cNvSpPr>
            <a:spLocks noGrp="1"/>
          </p:cNvSpPr>
          <p:nvPr>
            <p:ph type="ftr" sz="quarter" idx="16"/>
          </p:nvPr>
        </p:nvSpPr>
        <p:spPr/>
        <p:txBody>
          <a:bodyPr/>
          <a:lstStyle>
            <a:lvl1pPr>
              <a:defRPr>
                <a:solidFill>
                  <a:schemeClr val="bg1"/>
                </a:solidFill>
              </a:defRPr>
            </a:lvl1pPr>
          </a:lstStyle>
          <a:p>
            <a:r>
              <a:rPr lang="fr-FR"/>
              <a:t>©vulcain</a:t>
            </a:r>
          </a:p>
        </p:txBody>
      </p:sp>
      <p:sp>
        <p:nvSpPr>
          <p:cNvPr id="6" name="Espace réservé du numéro de diapositive 5">
            <a:extLst>
              <a:ext uri="{FF2B5EF4-FFF2-40B4-BE49-F238E27FC236}">
                <a16:creationId xmlns:a16="http://schemas.microsoft.com/office/drawing/2014/main" id="{2EC70147-A349-6848-B026-8FD2AC31EDD1}"/>
              </a:ext>
            </a:extLst>
          </p:cNvPr>
          <p:cNvSpPr>
            <a:spLocks noGrp="1"/>
          </p:cNvSpPr>
          <p:nvPr>
            <p:ph type="sldNum" sz="quarter" idx="17"/>
          </p:nvPr>
        </p:nvSpPr>
        <p:spPr/>
        <p:txBody>
          <a:bodyPr/>
          <a:lstStyle>
            <a:lvl1pPr>
              <a:defRPr>
                <a:solidFill>
                  <a:schemeClr val="bg1"/>
                </a:solidFill>
              </a:defRPr>
            </a:lvl1pPr>
          </a:lstStyle>
          <a:p>
            <a:fld id="{93186177-1136-3843-B57E-2478B94A9C47}" type="slidenum">
              <a:rPr lang="fr-FR" smtClean="0"/>
              <a:pPr/>
              <a:t>‹N°›</a:t>
            </a:fld>
            <a:endParaRPr lang="fr-FR"/>
          </a:p>
        </p:txBody>
      </p:sp>
      <p:pic>
        <p:nvPicPr>
          <p:cNvPr id="12" name="Image 11">
            <a:extLst>
              <a:ext uri="{FF2B5EF4-FFF2-40B4-BE49-F238E27FC236}">
                <a16:creationId xmlns:a16="http://schemas.microsoft.com/office/drawing/2014/main" id="{F5D70831-8784-634F-B39D-5BF2DB6AC6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0000" y="362260"/>
            <a:ext cx="440737" cy="583128"/>
          </a:xfrm>
          <a:prstGeom prst="rect">
            <a:avLst/>
          </a:prstGeom>
        </p:spPr>
      </p:pic>
      <p:sp>
        <p:nvSpPr>
          <p:cNvPr id="8" name="Titre 1">
            <a:extLst>
              <a:ext uri="{FF2B5EF4-FFF2-40B4-BE49-F238E27FC236}">
                <a16:creationId xmlns:a16="http://schemas.microsoft.com/office/drawing/2014/main" id="{E1ADE92F-72BF-9E4F-9333-2DFFC5F9C044}"/>
              </a:ext>
            </a:extLst>
          </p:cNvPr>
          <p:cNvSpPr>
            <a:spLocks noGrp="1"/>
          </p:cNvSpPr>
          <p:nvPr>
            <p:ph type="title" hasCustomPrompt="1"/>
          </p:nvPr>
        </p:nvSpPr>
        <p:spPr>
          <a:xfrm>
            <a:off x="965225" y="359999"/>
            <a:ext cx="4935903" cy="587649"/>
          </a:xfrm>
        </p:spPr>
        <p:txBody>
          <a:bodyPr anchor="t" anchorCtr="0">
            <a:noAutofit/>
          </a:bodyPr>
          <a:lstStyle>
            <a:lvl1pPr algn="l" defTabSz="914400" rtl="0" eaLnBrk="1" latinLnBrk="0" hangingPunct="1">
              <a:lnSpc>
                <a:spcPts val="6000"/>
              </a:lnSpc>
              <a:spcBef>
                <a:spcPct val="0"/>
              </a:spcBef>
              <a:buNone/>
              <a:defRPr lang="fr-FR" sz="60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r>
              <a:rPr lang="fr-FR"/>
              <a:t>3</a:t>
            </a:r>
          </a:p>
        </p:txBody>
      </p:sp>
      <p:sp>
        <p:nvSpPr>
          <p:cNvPr id="13" name="Espace réservé du texte 3">
            <a:extLst>
              <a:ext uri="{FF2B5EF4-FFF2-40B4-BE49-F238E27FC236}">
                <a16:creationId xmlns:a16="http://schemas.microsoft.com/office/drawing/2014/main" id="{35356FF6-E8BD-774F-BA4D-CFB0E6D05E0C}"/>
              </a:ext>
            </a:extLst>
          </p:cNvPr>
          <p:cNvSpPr>
            <a:spLocks noGrp="1"/>
          </p:cNvSpPr>
          <p:nvPr>
            <p:ph type="body" sz="half" idx="2"/>
          </p:nvPr>
        </p:nvSpPr>
        <p:spPr>
          <a:xfrm>
            <a:off x="965225" y="3716526"/>
            <a:ext cx="6309345" cy="683228"/>
          </a:xfrm>
        </p:spPr>
        <p:txBody>
          <a:bodyPr lIns="0" tIns="0" rIns="0" bIns="0">
            <a:normAutofit/>
          </a:bodyPr>
          <a:lstStyle>
            <a:lvl1pPr marL="0" indent="0">
              <a:buNone/>
              <a:defRPr sz="22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fr-FR"/>
          </a:p>
        </p:txBody>
      </p:sp>
      <p:sp>
        <p:nvSpPr>
          <p:cNvPr id="14" name="Espace réservé du texte 6">
            <a:extLst>
              <a:ext uri="{FF2B5EF4-FFF2-40B4-BE49-F238E27FC236}">
                <a16:creationId xmlns:a16="http://schemas.microsoft.com/office/drawing/2014/main" id="{F588230E-13C0-8C43-9E3C-9B79D6F4F5E0}"/>
              </a:ext>
            </a:extLst>
          </p:cNvPr>
          <p:cNvSpPr>
            <a:spLocks noGrp="1"/>
          </p:cNvSpPr>
          <p:nvPr>
            <p:ph type="body" sz="quarter" idx="18" hasCustomPrompt="1"/>
          </p:nvPr>
        </p:nvSpPr>
        <p:spPr>
          <a:xfrm>
            <a:off x="978545" y="2508636"/>
            <a:ext cx="6296025" cy="1119188"/>
          </a:xfrm>
        </p:spPr>
        <p:txBody>
          <a:bodyPr anchor="b" anchorCtr="0">
            <a:normAutofit/>
          </a:bodyPr>
          <a:lstStyle>
            <a:lvl1pPr marL="0" marR="0" indent="0" algn="l" defTabSz="914400" rtl="0" eaLnBrk="1" fontAlgn="auto" latinLnBrk="0" hangingPunct="1">
              <a:lnSpc>
                <a:spcPts val="3400"/>
              </a:lnSpc>
              <a:spcBef>
                <a:spcPct val="0"/>
              </a:spcBef>
              <a:spcAft>
                <a:spcPts val="0"/>
              </a:spcAft>
              <a:buClrTx/>
              <a:buSzTx/>
              <a:buFont typeface="Arial" panose="020B0604020202020204" pitchFamily="34" charset="0"/>
              <a:buNone/>
              <a:tabLst/>
              <a:defRPr lang="fr-FR" sz="3500" b="1" i="0" kern="1200" cap="all" baseline="0" dirty="0">
                <a:solidFill>
                  <a:schemeClr val="bg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ts val="3400"/>
              </a:lnSpc>
              <a:spcBef>
                <a:spcPct val="0"/>
              </a:spcBef>
              <a:spcAft>
                <a:spcPts val="0"/>
              </a:spcAft>
              <a:buClrTx/>
              <a:buSzTx/>
              <a:buFont typeface="Arial" panose="020B0604020202020204" pitchFamily="34" charset="0"/>
              <a:buNone/>
              <a:tabLst/>
              <a:defRPr/>
            </a:pPr>
            <a:r>
              <a:rPr lang="fr-FR"/>
              <a:t>Titre de chapitre</a:t>
            </a:r>
          </a:p>
        </p:txBody>
      </p:sp>
    </p:spTree>
    <p:extLst>
      <p:ext uri="{BB962C8B-B14F-4D97-AF65-F5344CB8AC3E}">
        <p14:creationId xmlns:p14="http://schemas.microsoft.com/office/powerpoint/2010/main" val="1824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5EEF81-B062-4A4D-A7D9-842C156D36A7}"/>
              </a:ext>
            </a:extLst>
          </p:cNvPr>
          <p:cNvSpPr>
            <a:spLocks noGrp="1"/>
          </p:cNvSpPr>
          <p:nvPr>
            <p:ph type="title"/>
          </p:nvPr>
        </p:nvSpPr>
        <p:spPr>
          <a:xfrm>
            <a:off x="361122" y="360000"/>
            <a:ext cx="11485438" cy="1061339"/>
          </a:xfrm>
          <a:prstGeom prst="rect">
            <a:avLst/>
          </a:prstGeom>
        </p:spPr>
        <p:txBody>
          <a:bodyPr vert="horz" lIns="0" tIns="0" rIns="0" bIns="0" rtlCol="0" anchor="t" anchorCtr="0">
            <a:normAutofit/>
          </a:bodyPr>
          <a:lstStyle/>
          <a:p>
            <a:r>
              <a:rPr lang="fr-FR"/>
              <a:t>Modifiez le style du titre</a:t>
            </a:r>
          </a:p>
        </p:txBody>
      </p:sp>
      <p:sp>
        <p:nvSpPr>
          <p:cNvPr id="3" name="Espace réservé du texte 2">
            <a:extLst>
              <a:ext uri="{FF2B5EF4-FFF2-40B4-BE49-F238E27FC236}">
                <a16:creationId xmlns:a16="http://schemas.microsoft.com/office/drawing/2014/main" id="{74F0413B-0708-B84D-924F-19E851D6EC51}"/>
              </a:ext>
            </a:extLst>
          </p:cNvPr>
          <p:cNvSpPr>
            <a:spLocks noGrp="1"/>
          </p:cNvSpPr>
          <p:nvPr>
            <p:ph type="body" idx="1"/>
          </p:nvPr>
        </p:nvSpPr>
        <p:spPr>
          <a:xfrm>
            <a:off x="361122" y="1440000"/>
            <a:ext cx="11485438" cy="4696460"/>
          </a:xfrm>
          <a:prstGeom prst="rect">
            <a:avLst/>
          </a:prstGeom>
        </p:spPr>
        <p:txBody>
          <a:bodyPr vert="horz" lIns="0" tIns="0" rIns="0" bIns="0" rtlCol="0">
            <a:normAutofit/>
          </a:bodyPr>
          <a:lstStyle/>
          <a:p>
            <a:pPr marL="0" lvl="0" indent="-177800" algn="l" defTabSz="914400" rtl="0" eaLnBrk="1" latinLnBrk="0" hangingPunct="1">
              <a:lnSpc>
                <a:spcPct val="90000"/>
              </a:lnSpc>
              <a:spcBef>
                <a:spcPts val="1000"/>
              </a:spcBef>
              <a:buFont typeface="Arial" panose="020B0604020202020204" pitchFamily="34" charset="0"/>
              <a:buNone/>
              <a:tabLst>
                <a:tab pos="127000" algn="l"/>
              </a:tabLst>
            </a:pPr>
            <a:r>
              <a:rPr lang="fr-FR"/>
              <a:t>Cliquez pour modifier les styles du texte du masque</a:t>
            </a:r>
          </a:p>
          <a:p>
            <a:pPr marL="7938" lvl="1" indent="217488" algn="l" defTabSz="914400" rtl="0" eaLnBrk="1" latinLnBrk="0" hangingPunct="1">
              <a:lnSpc>
                <a:spcPts val="2400"/>
              </a:lnSpc>
              <a:spcBef>
                <a:spcPts val="1100"/>
              </a:spcBef>
              <a:buFontTx/>
              <a:buBlip>
                <a:blip r:embed="rId28"/>
              </a:buBlip>
              <a:tabLst/>
            </a:pPr>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F394F1-8293-A541-A32F-8787FF8B2B10}"/>
              </a:ext>
            </a:extLst>
          </p:cNvPr>
          <p:cNvSpPr>
            <a:spLocks noGrp="1"/>
          </p:cNvSpPr>
          <p:nvPr>
            <p:ph type="dt" sz="half" idx="2"/>
          </p:nvPr>
        </p:nvSpPr>
        <p:spPr>
          <a:xfrm>
            <a:off x="10928070" y="6488430"/>
            <a:ext cx="831574" cy="365125"/>
          </a:xfrm>
          <a:prstGeom prst="rect">
            <a:avLst/>
          </a:prstGeom>
        </p:spPr>
        <p:txBody>
          <a:bodyPr vert="horz" lIns="91440" tIns="45720" rIns="91440" bIns="45720" rtlCol="0" anchor="ctr"/>
          <a:lstStyle>
            <a:lvl1pPr algn="ctr">
              <a:defRPr sz="1000" b="0" i="0">
                <a:solidFill>
                  <a:srgbClr val="190582"/>
                </a:solidFill>
                <a:latin typeface="Calibri" panose="020F0502020204030204" pitchFamily="34" charset="0"/>
                <a:cs typeface="Calibri" panose="020F0502020204030204" pitchFamily="34" charset="0"/>
              </a:defRPr>
            </a:lvl1pPr>
          </a:lstStyle>
          <a:p>
            <a:fld id="{49D276BA-CE90-6F4B-91AE-9015491819F2}" type="datetime1">
              <a:rPr lang="fr-FR" smtClean="0"/>
              <a:pPr/>
              <a:t>14/01/2026</a:t>
            </a:fld>
            <a:endParaRPr lang="fr-FR"/>
          </a:p>
        </p:txBody>
      </p:sp>
      <p:sp>
        <p:nvSpPr>
          <p:cNvPr id="5" name="Espace réservé du pied de page 4">
            <a:extLst>
              <a:ext uri="{FF2B5EF4-FFF2-40B4-BE49-F238E27FC236}">
                <a16:creationId xmlns:a16="http://schemas.microsoft.com/office/drawing/2014/main" id="{4266F5B6-A024-F94B-867E-5B64EF4CA368}"/>
              </a:ext>
            </a:extLst>
          </p:cNvPr>
          <p:cNvSpPr>
            <a:spLocks noGrp="1"/>
          </p:cNvSpPr>
          <p:nvPr>
            <p:ph type="ftr" sz="quarter" idx="3"/>
          </p:nvPr>
        </p:nvSpPr>
        <p:spPr>
          <a:xfrm>
            <a:off x="6639005" y="6488430"/>
            <a:ext cx="4223470" cy="365125"/>
          </a:xfrm>
          <a:prstGeom prst="rect">
            <a:avLst/>
          </a:prstGeom>
        </p:spPr>
        <p:txBody>
          <a:bodyPr vert="horz" lIns="0" tIns="0" rIns="0" bIns="0" rtlCol="0" anchor="ctr"/>
          <a:lstStyle>
            <a:lvl1pPr algn="r">
              <a:defRPr sz="1000" b="0" i="0">
                <a:solidFill>
                  <a:srgbClr val="190582"/>
                </a:solidFill>
                <a:latin typeface="Calibri" panose="020F0502020204030204" pitchFamily="34" charset="0"/>
                <a:cs typeface="Calibri" panose="020F0502020204030204" pitchFamily="34" charset="0"/>
              </a:defRPr>
            </a:lvl1pPr>
          </a:lstStyle>
          <a:p>
            <a:r>
              <a:rPr lang="fr-FR"/>
              <a:t>©vulcain</a:t>
            </a:r>
          </a:p>
        </p:txBody>
      </p:sp>
      <p:sp>
        <p:nvSpPr>
          <p:cNvPr id="6" name="Espace réservé du numéro de diapositive 5">
            <a:extLst>
              <a:ext uri="{FF2B5EF4-FFF2-40B4-BE49-F238E27FC236}">
                <a16:creationId xmlns:a16="http://schemas.microsoft.com/office/drawing/2014/main" id="{D08DF387-38EF-1349-8024-3A7588B2ED89}"/>
              </a:ext>
            </a:extLst>
          </p:cNvPr>
          <p:cNvSpPr>
            <a:spLocks noGrp="1"/>
          </p:cNvSpPr>
          <p:nvPr>
            <p:ph type="sldNum" sz="quarter" idx="4"/>
          </p:nvPr>
        </p:nvSpPr>
        <p:spPr>
          <a:xfrm>
            <a:off x="11825240" y="6488430"/>
            <a:ext cx="365026" cy="365125"/>
          </a:xfrm>
          <a:prstGeom prst="rect">
            <a:avLst/>
          </a:prstGeom>
        </p:spPr>
        <p:txBody>
          <a:bodyPr vert="horz" lIns="0" tIns="0" rIns="0" bIns="0" rtlCol="0" anchor="ctr"/>
          <a:lstStyle>
            <a:lvl1pPr algn="l">
              <a:defRPr sz="1000" b="1">
                <a:solidFill>
                  <a:srgbClr val="190582"/>
                </a:solidFill>
                <a:latin typeface="Calibri" panose="020F0502020204030204" pitchFamily="34" charset="0"/>
                <a:cs typeface="Calibri" panose="020F0502020204030204" pitchFamily="34" charset="0"/>
              </a:defRPr>
            </a:lvl1pPr>
          </a:lstStyle>
          <a:p>
            <a:fld id="{93186177-1136-3843-B57E-2478B94A9C47}" type="slidenum">
              <a:rPr lang="fr-FR" smtClean="0"/>
              <a:pPr/>
              <a:t>‹N°›</a:t>
            </a:fld>
            <a:endParaRPr lang="fr-FR"/>
          </a:p>
        </p:txBody>
      </p:sp>
    </p:spTree>
    <p:extLst>
      <p:ext uri="{BB962C8B-B14F-4D97-AF65-F5344CB8AC3E}">
        <p14:creationId xmlns:p14="http://schemas.microsoft.com/office/powerpoint/2010/main" val="1936086144"/>
      </p:ext>
    </p:extLst>
  </p:cSld>
  <p:clrMap bg1="lt1" tx1="dk1" bg2="lt2" tx2="dk2" accent1="accent1" accent2="accent2" accent3="accent3" accent4="accent4" accent5="accent5" accent6="accent6" hlink="hlink" folHlink="folHlink"/>
  <p:sldLayoutIdLst>
    <p:sldLayoutId id="2147483937" r:id="rId1"/>
    <p:sldLayoutId id="2147483888" r:id="rId2"/>
    <p:sldLayoutId id="2147483939" r:id="rId3"/>
    <p:sldLayoutId id="2147483890" r:id="rId4"/>
    <p:sldLayoutId id="2147483930" r:id="rId5"/>
    <p:sldLayoutId id="2147483940" r:id="rId6"/>
    <p:sldLayoutId id="2147483891" r:id="rId7"/>
    <p:sldLayoutId id="2147483892" r:id="rId8"/>
    <p:sldLayoutId id="2147483893" r:id="rId9"/>
    <p:sldLayoutId id="2147483934" r:id="rId10"/>
    <p:sldLayoutId id="2147483933" r:id="rId11"/>
    <p:sldLayoutId id="2147483932" r:id="rId12"/>
    <p:sldLayoutId id="2147483936" r:id="rId13"/>
    <p:sldLayoutId id="2147483894" r:id="rId14"/>
    <p:sldLayoutId id="2147483935" r:id="rId15"/>
    <p:sldLayoutId id="2147483896" r:id="rId16"/>
    <p:sldLayoutId id="2147483898" r:id="rId17"/>
    <p:sldLayoutId id="2147483941" r:id="rId18"/>
    <p:sldLayoutId id="2147483927" r:id="rId19"/>
    <p:sldLayoutId id="2147483902" r:id="rId20"/>
    <p:sldLayoutId id="2147483904" r:id="rId21"/>
    <p:sldLayoutId id="2147483905" r:id="rId22"/>
    <p:sldLayoutId id="2147483931" r:id="rId23"/>
    <p:sldLayoutId id="2147483922" r:id="rId24"/>
    <p:sldLayoutId id="2147483903" r:id="rId25"/>
    <p:sldLayoutId id="2147483887" r:id="rId26"/>
  </p:sldLayoutIdLst>
  <p:hf hdr="0"/>
  <p:txStyles>
    <p:titleStyle>
      <a:lvl1pPr algn="l" defTabSz="914400" rtl="0" eaLnBrk="1" latinLnBrk="0" hangingPunct="1">
        <a:lnSpc>
          <a:spcPct val="90000"/>
        </a:lnSpc>
        <a:spcBef>
          <a:spcPct val="0"/>
        </a:spcBef>
        <a:buNone/>
        <a:defRPr sz="2800" b="1" kern="1200">
          <a:solidFill>
            <a:srgbClr val="190582"/>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260"/>
        </a:lnSpc>
        <a:spcBef>
          <a:spcPts val="1000"/>
        </a:spcBef>
        <a:buFont typeface="Arial" panose="020B0604020202020204" pitchFamily="34" charset="0"/>
        <a:buNone/>
        <a:defRPr lang="fr-FR" sz="1600" kern="1200" dirty="0">
          <a:solidFill>
            <a:srgbClr val="190582"/>
          </a:solidFill>
          <a:latin typeface="Calibri" panose="020F0502020204030204" pitchFamily="34" charset="0"/>
          <a:ea typeface="+mn-ea"/>
          <a:cs typeface="Calibri" panose="020F0502020204030204" pitchFamily="34" charset="0"/>
        </a:defRPr>
      </a:lvl1pPr>
      <a:lvl2pPr marL="0" indent="145488" algn="l" defTabSz="914400" rtl="0" eaLnBrk="1" latinLnBrk="0" hangingPunct="1">
        <a:lnSpc>
          <a:spcPts val="1800"/>
        </a:lnSpc>
        <a:spcBef>
          <a:spcPts val="1700"/>
        </a:spcBef>
        <a:buFontTx/>
        <a:buBlip>
          <a:blip r:embed="rId28"/>
        </a:buBlip>
        <a:tabLst/>
        <a:defRPr lang="fr-FR" sz="1400" b="0" kern="1200" dirty="0">
          <a:solidFill>
            <a:srgbClr val="42424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D86C8-8B72-4D6D-9B1E-818603C9266E}"/>
              </a:ext>
            </a:extLst>
          </p:cNvPr>
          <p:cNvSpPr>
            <a:spLocks noGrp="1"/>
          </p:cNvSpPr>
          <p:nvPr>
            <p:ph type="title"/>
          </p:nvPr>
        </p:nvSpPr>
        <p:spPr>
          <a:xfrm>
            <a:off x="1455257" y="2187615"/>
            <a:ext cx="7867851" cy="1542335"/>
          </a:xfrm>
        </p:spPr>
        <p:txBody>
          <a:bodyPr/>
          <a:lstStyle/>
          <a:p>
            <a:r>
              <a:rPr lang="fr-FR" dirty="0"/>
              <a:t>Index de l’égalité professionnelle F/H 2025</a:t>
            </a:r>
            <a:br>
              <a:rPr lang="fr-FR" dirty="0"/>
            </a:br>
            <a:r>
              <a:rPr lang="fr-FR" dirty="0"/>
              <a:t>EVOLUTEC</a:t>
            </a:r>
          </a:p>
        </p:txBody>
      </p:sp>
      <p:sp>
        <p:nvSpPr>
          <p:cNvPr id="3" name="Espace réservé du texte 2">
            <a:extLst>
              <a:ext uri="{FF2B5EF4-FFF2-40B4-BE49-F238E27FC236}">
                <a16:creationId xmlns:a16="http://schemas.microsoft.com/office/drawing/2014/main" id="{5C4DEE66-A58F-4199-8C36-A23156AD4CFA}"/>
              </a:ext>
            </a:extLst>
          </p:cNvPr>
          <p:cNvSpPr>
            <a:spLocks noGrp="1"/>
          </p:cNvSpPr>
          <p:nvPr>
            <p:ph type="body" sz="half" idx="2"/>
          </p:nvPr>
        </p:nvSpPr>
        <p:spPr/>
        <p:txBody>
          <a:bodyPr/>
          <a:lstStyle/>
          <a:p>
            <a:r>
              <a:rPr lang="fr-FR" dirty="0"/>
              <a:t>DRH Groupe – Janvier 2026</a:t>
            </a:r>
          </a:p>
          <a:p>
            <a:endParaRPr lang="fr-FR" dirty="0"/>
          </a:p>
        </p:txBody>
      </p:sp>
    </p:spTree>
    <p:extLst>
      <p:ext uri="{BB962C8B-B14F-4D97-AF65-F5344CB8AC3E}">
        <p14:creationId xmlns:p14="http://schemas.microsoft.com/office/powerpoint/2010/main" val="89361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C5F16B2-EC9C-46AC-AE7B-2278703CCF9C}"/>
              </a:ext>
            </a:extLst>
          </p:cNvPr>
          <p:cNvSpPr>
            <a:spLocks noGrp="1"/>
          </p:cNvSpPr>
          <p:nvPr>
            <p:ph type="dt" sz="half" idx="10"/>
          </p:nvPr>
        </p:nvSpPr>
        <p:spPr/>
        <p:txBody>
          <a:bodyPr/>
          <a:lstStyle/>
          <a:p>
            <a:fld id="{15CD7DEB-2992-4945-850A-B922802E2981}" type="datetime1">
              <a:rPr lang="fr-FR" smtClean="0"/>
              <a:pPr/>
              <a:t>14/01/2026</a:t>
            </a:fld>
            <a:endParaRPr lang="fr-FR" dirty="0"/>
          </a:p>
        </p:txBody>
      </p:sp>
      <p:sp>
        <p:nvSpPr>
          <p:cNvPr id="4" name="Espace réservé du pied de page 3">
            <a:extLst>
              <a:ext uri="{FF2B5EF4-FFF2-40B4-BE49-F238E27FC236}">
                <a16:creationId xmlns:a16="http://schemas.microsoft.com/office/drawing/2014/main" id="{CA9ABD75-7D74-46CC-82F0-4310E3889266}"/>
              </a:ext>
            </a:extLst>
          </p:cNvPr>
          <p:cNvSpPr>
            <a:spLocks noGrp="1"/>
          </p:cNvSpPr>
          <p:nvPr>
            <p:ph type="ftr" sz="quarter" idx="11"/>
          </p:nvPr>
        </p:nvSpPr>
        <p:spPr/>
        <p:txBody>
          <a:bodyPr/>
          <a:lstStyle/>
          <a:p>
            <a:r>
              <a:rPr lang="fr-FR"/>
              <a:t>©vulcain</a:t>
            </a:r>
          </a:p>
        </p:txBody>
      </p:sp>
      <p:sp>
        <p:nvSpPr>
          <p:cNvPr id="5" name="Espace réservé du numéro de diapositive 4">
            <a:extLst>
              <a:ext uri="{FF2B5EF4-FFF2-40B4-BE49-F238E27FC236}">
                <a16:creationId xmlns:a16="http://schemas.microsoft.com/office/drawing/2014/main" id="{0BB2BBF8-7ED0-46B1-AF65-591931CCD73E}"/>
              </a:ext>
            </a:extLst>
          </p:cNvPr>
          <p:cNvSpPr>
            <a:spLocks noGrp="1"/>
          </p:cNvSpPr>
          <p:nvPr>
            <p:ph type="sldNum" sz="quarter" idx="12"/>
          </p:nvPr>
        </p:nvSpPr>
        <p:spPr/>
        <p:txBody>
          <a:bodyPr/>
          <a:lstStyle/>
          <a:p>
            <a:fld id="{93186177-1136-3843-B57E-2478B94A9C47}" type="slidenum">
              <a:rPr lang="fr-FR" smtClean="0"/>
              <a:pPr/>
              <a:t>2</a:t>
            </a:fld>
            <a:endParaRPr lang="fr-FR"/>
          </a:p>
        </p:txBody>
      </p:sp>
      <p:sp>
        <p:nvSpPr>
          <p:cNvPr id="8" name="Espace réservé du texte 7">
            <a:extLst>
              <a:ext uri="{FF2B5EF4-FFF2-40B4-BE49-F238E27FC236}">
                <a16:creationId xmlns:a16="http://schemas.microsoft.com/office/drawing/2014/main" id="{CC2DC40A-8D53-4CD3-BF01-B73ED167E5C6}"/>
              </a:ext>
            </a:extLst>
          </p:cNvPr>
          <p:cNvSpPr>
            <a:spLocks noGrp="1"/>
          </p:cNvSpPr>
          <p:nvPr>
            <p:ph type="body" sz="quarter" idx="14"/>
          </p:nvPr>
        </p:nvSpPr>
        <p:spPr/>
        <p:txBody>
          <a:bodyPr/>
          <a:lstStyle/>
          <a:p>
            <a:r>
              <a:rPr lang="fr-FR" dirty="0"/>
              <a:t>Index égalité professionnelle F/H 2025</a:t>
            </a:r>
          </a:p>
        </p:txBody>
      </p:sp>
      <p:sp>
        <p:nvSpPr>
          <p:cNvPr id="7" name="Titre 6">
            <a:extLst>
              <a:ext uri="{FF2B5EF4-FFF2-40B4-BE49-F238E27FC236}">
                <a16:creationId xmlns:a16="http://schemas.microsoft.com/office/drawing/2014/main" id="{14EAD5AF-392D-46F0-BB5C-AA5F59712A35}"/>
              </a:ext>
            </a:extLst>
          </p:cNvPr>
          <p:cNvSpPr>
            <a:spLocks noGrp="1"/>
          </p:cNvSpPr>
          <p:nvPr>
            <p:ph type="title"/>
          </p:nvPr>
        </p:nvSpPr>
        <p:spPr/>
        <p:txBody>
          <a:bodyPr/>
          <a:lstStyle/>
          <a:p>
            <a:r>
              <a:rPr lang="fr-FR" dirty="0"/>
              <a:t>EVOLUTEC : Résultats de l’index égalité professionnelle 2025</a:t>
            </a:r>
          </a:p>
        </p:txBody>
      </p:sp>
      <p:sp>
        <p:nvSpPr>
          <p:cNvPr id="9" name="Espace réservé du texte 5">
            <a:extLst>
              <a:ext uri="{FF2B5EF4-FFF2-40B4-BE49-F238E27FC236}">
                <a16:creationId xmlns:a16="http://schemas.microsoft.com/office/drawing/2014/main" id="{0824B0A0-45FA-4E8C-96F5-69267F6F1D98}"/>
              </a:ext>
            </a:extLst>
          </p:cNvPr>
          <p:cNvSpPr txBox="1">
            <a:spLocks/>
          </p:cNvSpPr>
          <p:nvPr/>
        </p:nvSpPr>
        <p:spPr>
          <a:xfrm>
            <a:off x="747252" y="5240595"/>
            <a:ext cx="10559845" cy="1247836"/>
          </a:xfrm>
          <a:prstGeom prst="rect">
            <a:avLst/>
          </a:prstGeom>
        </p:spPr>
        <p:txBody>
          <a:bodyPr/>
          <a:lstStyle>
            <a:lvl1pPr marL="0" indent="0" algn="l" defTabSz="914400" rtl="0" eaLnBrk="1" latinLnBrk="0" hangingPunct="1">
              <a:lnSpc>
                <a:spcPts val="2260"/>
              </a:lnSpc>
              <a:spcBef>
                <a:spcPts val="1000"/>
              </a:spcBef>
              <a:buFont typeface="Arial" panose="020B0604020202020204" pitchFamily="34" charset="0"/>
              <a:buNone/>
              <a:defRPr lang="fr-FR" sz="1600" kern="1200" dirty="0">
                <a:solidFill>
                  <a:srgbClr val="190582"/>
                </a:solidFill>
                <a:latin typeface="Calibri" panose="020F0502020204030204" pitchFamily="34" charset="0"/>
                <a:ea typeface="+mn-ea"/>
                <a:cs typeface="Calibri" panose="020F0502020204030204" pitchFamily="34" charset="0"/>
              </a:defRPr>
            </a:lvl1pPr>
            <a:lvl2pPr marL="0" indent="145488" algn="l" defTabSz="914400" rtl="0" eaLnBrk="1" latinLnBrk="0" hangingPunct="1">
              <a:lnSpc>
                <a:spcPts val="1800"/>
              </a:lnSpc>
              <a:spcBef>
                <a:spcPts val="1700"/>
              </a:spcBef>
              <a:buFontTx/>
              <a:buBlip>
                <a:blip r:embed="rId2"/>
              </a:buBlip>
              <a:tabLst/>
              <a:defRPr lang="fr-FR" sz="1400" b="0" kern="1200" dirty="0">
                <a:solidFill>
                  <a:srgbClr val="42424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100000"/>
              </a:lnSpc>
              <a:spcBef>
                <a:spcPts val="1100"/>
              </a:spcBef>
              <a:buClr>
                <a:srgbClr val="190582"/>
              </a:buClr>
              <a:buFontTx/>
              <a:buNone/>
              <a:tabLst/>
              <a:defRPr sz="1500" kern="1200">
                <a:solidFill>
                  <a:srgbClr val="424242"/>
                </a:solidFill>
                <a:latin typeface="Calibri" panose="020F0502020204030204" pitchFamily="34" charset="0"/>
                <a:ea typeface="+mn-ea"/>
                <a:cs typeface="Calibri" panose="020F0502020204030204" pitchFamily="34" charset="0"/>
              </a:defRPr>
            </a:lvl3pPr>
            <a:lvl4pPr marL="269875" indent="0" algn="l" defTabSz="914400" rtl="0" eaLnBrk="1" latinLnBrk="0" hangingPunct="1">
              <a:lnSpc>
                <a:spcPct val="100000"/>
              </a:lnSpc>
              <a:spcBef>
                <a:spcPts val="500"/>
              </a:spcBef>
              <a:buFontTx/>
              <a:buNone/>
              <a:tabLst/>
              <a:defRPr sz="1500" b="0" kern="1200">
                <a:solidFill>
                  <a:srgbClr val="424242"/>
                </a:solidFill>
                <a:latin typeface="Calibri" panose="020F0502020204030204" pitchFamily="34" charset="0"/>
                <a:ea typeface="+mn-ea"/>
                <a:cs typeface="Calibri" panose="020F0502020204030204" pitchFamily="34" charset="0"/>
              </a:defRPr>
            </a:lvl4pPr>
            <a:lvl5pPr marL="269875" indent="0" algn="l" defTabSz="914400" rtl="0" eaLnBrk="1" latinLnBrk="0" hangingPunct="1">
              <a:lnSpc>
                <a:spcPct val="100000"/>
              </a:lnSpc>
              <a:spcBef>
                <a:spcPts val="500"/>
              </a:spcBef>
              <a:buFontTx/>
              <a:buNone/>
              <a:tabLst/>
              <a:defRPr sz="1200" kern="1200">
                <a:solidFill>
                  <a:srgbClr val="19058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r-FR" sz="1400" b="1" dirty="0"/>
              <a:t>Pour rappel : Note minimale à obtenir 75/100 </a:t>
            </a:r>
            <a:r>
              <a:rPr lang="fr-FR" sz="1400" dirty="0">
                <a:sym typeface="Wingdings" panose="05000000000000000000" pitchFamily="2" charset="2"/>
              </a:rPr>
              <a:t> seuil minimum en-dessous duquel l’entreprise est tenue de mettre en œuvre des mesures de correction pour atteindre la note de 75/100 dans les 3 ans.</a:t>
            </a:r>
          </a:p>
        </p:txBody>
      </p:sp>
      <p:graphicFrame>
        <p:nvGraphicFramePr>
          <p:cNvPr id="10" name="Tableau 9">
            <a:extLst>
              <a:ext uri="{FF2B5EF4-FFF2-40B4-BE49-F238E27FC236}">
                <a16:creationId xmlns:a16="http://schemas.microsoft.com/office/drawing/2014/main" id="{E8637F93-1713-41F8-BB9F-BAA7E207ED8C}"/>
              </a:ext>
            </a:extLst>
          </p:cNvPr>
          <p:cNvGraphicFramePr>
            <a:graphicFrameLocks noGrp="1"/>
          </p:cNvGraphicFramePr>
          <p:nvPr>
            <p:extLst>
              <p:ext uri="{D42A27DB-BD31-4B8C-83A1-F6EECF244321}">
                <p14:modId xmlns:p14="http://schemas.microsoft.com/office/powerpoint/2010/main" val="2727448259"/>
              </p:ext>
            </p:extLst>
          </p:nvPr>
        </p:nvGraphicFramePr>
        <p:xfrm>
          <a:off x="3227818" y="1517943"/>
          <a:ext cx="6702564" cy="3672534"/>
        </p:xfrm>
        <a:graphic>
          <a:graphicData uri="http://schemas.openxmlformats.org/drawingml/2006/table">
            <a:tbl>
              <a:tblPr firstRow="1" bandRow="1">
                <a:tableStyleId>{5C22544A-7EE6-4342-B048-85BDC9FD1C3A}</a:tableStyleId>
              </a:tblPr>
              <a:tblGrid>
                <a:gridCol w="2626069">
                  <a:extLst>
                    <a:ext uri="{9D8B030D-6E8A-4147-A177-3AD203B41FA5}">
                      <a16:colId xmlns:a16="http://schemas.microsoft.com/office/drawing/2014/main" val="239925644"/>
                    </a:ext>
                  </a:extLst>
                </a:gridCol>
                <a:gridCol w="413353">
                  <a:extLst>
                    <a:ext uri="{9D8B030D-6E8A-4147-A177-3AD203B41FA5}">
                      <a16:colId xmlns:a16="http://schemas.microsoft.com/office/drawing/2014/main" val="2481102561"/>
                    </a:ext>
                  </a:extLst>
                </a:gridCol>
                <a:gridCol w="523306">
                  <a:extLst>
                    <a:ext uri="{9D8B030D-6E8A-4147-A177-3AD203B41FA5}">
                      <a16:colId xmlns:a16="http://schemas.microsoft.com/office/drawing/2014/main" val="1641650796"/>
                    </a:ext>
                  </a:extLst>
                </a:gridCol>
                <a:gridCol w="523306">
                  <a:extLst>
                    <a:ext uri="{9D8B030D-6E8A-4147-A177-3AD203B41FA5}">
                      <a16:colId xmlns:a16="http://schemas.microsoft.com/office/drawing/2014/main" val="3232819033"/>
                    </a:ext>
                  </a:extLst>
                </a:gridCol>
                <a:gridCol w="523306">
                  <a:extLst>
                    <a:ext uri="{9D8B030D-6E8A-4147-A177-3AD203B41FA5}">
                      <a16:colId xmlns:a16="http://schemas.microsoft.com/office/drawing/2014/main" val="4204796165"/>
                    </a:ext>
                  </a:extLst>
                </a:gridCol>
                <a:gridCol w="523306">
                  <a:extLst>
                    <a:ext uri="{9D8B030D-6E8A-4147-A177-3AD203B41FA5}">
                      <a16:colId xmlns:a16="http://schemas.microsoft.com/office/drawing/2014/main" val="995197212"/>
                    </a:ext>
                  </a:extLst>
                </a:gridCol>
                <a:gridCol w="523306">
                  <a:extLst>
                    <a:ext uri="{9D8B030D-6E8A-4147-A177-3AD203B41FA5}">
                      <a16:colId xmlns:a16="http://schemas.microsoft.com/office/drawing/2014/main" val="3495930246"/>
                    </a:ext>
                  </a:extLst>
                </a:gridCol>
                <a:gridCol w="523306">
                  <a:extLst>
                    <a:ext uri="{9D8B030D-6E8A-4147-A177-3AD203B41FA5}">
                      <a16:colId xmlns:a16="http://schemas.microsoft.com/office/drawing/2014/main" val="2854138588"/>
                    </a:ext>
                  </a:extLst>
                </a:gridCol>
                <a:gridCol w="523306">
                  <a:extLst>
                    <a:ext uri="{9D8B030D-6E8A-4147-A177-3AD203B41FA5}">
                      <a16:colId xmlns:a16="http://schemas.microsoft.com/office/drawing/2014/main" val="3836135525"/>
                    </a:ext>
                  </a:extLst>
                </a:gridCol>
              </a:tblGrid>
              <a:tr h="422768">
                <a:tc>
                  <a:txBody>
                    <a:bodyPr/>
                    <a:lstStyle/>
                    <a:p>
                      <a:pPr algn="l" fontAlgn="b"/>
                      <a:r>
                        <a:rPr lang="fr-FR" sz="1400" b="1" u="none" strike="noStrike" dirty="0">
                          <a:solidFill>
                            <a:schemeClr val="bg1"/>
                          </a:solidFill>
                          <a:effectLst/>
                        </a:rPr>
                        <a:t>Indicateurs</a:t>
                      </a:r>
                      <a:endParaRPr lang="fr-FR" sz="14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u="none" strike="noStrike" dirty="0">
                          <a:solidFill>
                            <a:schemeClr val="bg1"/>
                          </a:solidFill>
                          <a:effectLst/>
                        </a:rPr>
                        <a:t>Note </a:t>
                      </a:r>
                    </a:p>
                    <a:p>
                      <a:pPr algn="ctr" fontAlgn="b"/>
                      <a:r>
                        <a:rPr lang="fr-FR" sz="1400" b="1" u="none" strike="noStrike" dirty="0">
                          <a:solidFill>
                            <a:schemeClr val="bg1"/>
                          </a:solidFill>
                          <a:effectLst/>
                        </a:rPr>
                        <a:t>max</a:t>
                      </a:r>
                      <a:endParaRPr lang="fr-FR" sz="1400" b="1" i="0" u="none" strike="noStrike" dirty="0">
                        <a:solidFill>
                          <a:schemeClr val="bg1"/>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i="0" u="none" strike="noStrike" dirty="0">
                          <a:solidFill>
                            <a:schemeClr val="bg1"/>
                          </a:solidFill>
                          <a:effectLst/>
                          <a:latin typeface="Calibri" panose="020F0502020204030204" pitchFamily="34" charset="0"/>
                        </a:rPr>
                        <a:t>2019</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u="none" strike="noStrike" dirty="0">
                          <a:solidFill>
                            <a:schemeClr val="bg1"/>
                          </a:solidFill>
                          <a:effectLst/>
                        </a:rPr>
                        <a:t>2020</a:t>
                      </a:r>
                      <a:endParaRPr lang="fr-FR" sz="1400" b="1" i="0" u="none" strike="noStrike" dirty="0">
                        <a:solidFill>
                          <a:schemeClr val="bg1"/>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u="none" strike="noStrike" dirty="0">
                          <a:solidFill>
                            <a:schemeClr val="bg1"/>
                          </a:solidFill>
                          <a:effectLst/>
                        </a:rPr>
                        <a:t>2021</a:t>
                      </a:r>
                      <a:endParaRPr lang="fr-FR" sz="1400" b="1" i="0" u="none" strike="noStrike" dirty="0">
                        <a:solidFill>
                          <a:schemeClr val="bg1"/>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i="0" u="none" strike="noStrike" dirty="0">
                          <a:solidFill>
                            <a:schemeClr val="bg1"/>
                          </a:solidFill>
                          <a:effectLst/>
                          <a:latin typeface="Calibri" panose="020F0502020204030204" pitchFamily="34" charset="0"/>
                        </a:rPr>
                        <a:t>2022</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i="0" u="none" strike="noStrike" dirty="0">
                          <a:solidFill>
                            <a:schemeClr val="bg1"/>
                          </a:solidFill>
                          <a:effectLst/>
                          <a:latin typeface="Calibri" panose="020F0502020204030204" pitchFamily="34" charset="0"/>
                        </a:rPr>
                        <a:t>2023</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i="0" u="none" strike="noStrike" dirty="0">
                          <a:solidFill>
                            <a:schemeClr val="bg1"/>
                          </a:solidFill>
                          <a:effectLst/>
                          <a:latin typeface="Calibri" panose="020F0502020204030204" pitchFamily="34" charset="0"/>
                        </a:rPr>
                        <a:t>2024</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fr-FR" sz="1400" b="1" i="0" u="none" strike="noStrike" dirty="0">
                          <a:solidFill>
                            <a:schemeClr val="bg1"/>
                          </a:solidFill>
                          <a:effectLst/>
                          <a:latin typeface="Calibri" panose="020F0502020204030204" pitchFamily="34" charset="0"/>
                        </a:rPr>
                        <a:t>2025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46963113"/>
                  </a:ext>
                </a:extLst>
              </a:tr>
              <a:tr h="421199">
                <a:tc>
                  <a:txBody>
                    <a:bodyPr/>
                    <a:lstStyle/>
                    <a:p>
                      <a:pPr algn="l" fontAlgn="b"/>
                      <a:r>
                        <a:rPr lang="fr-FR" sz="1400" u="none" strike="noStrike" dirty="0">
                          <a:effectLst/>
                        </a:rPr>
                        <a:t>Effectifs retenus</a:t>
                      </a:r>
                      <a:endParaRPr lang="fr-FR"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78</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79</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99</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138</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137</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151</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157</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023730"/>
                  </a:ext>
                </a:extLst>
              </a:tr>
              <a:tr h="421199">
                <a:tc>
                  <a:txBody>
                    <a:bodyPr/>
                    <a:lstStyle/>
                    <a:p>
                      <a:pPr algn="l" fontAlgn="b"/>
                      <a:r>
                        <a:rPr lang="fr-FR" sz="1400" u="none" strike="noStrike" dirty="0">
                          <a:effectLst/>
                        </a:rPr>
                        <a:t>1 - Ecarts de rémunération</a:t>
                      </a:r>
                      <a:endParaRPr lang="fr-FR"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r-FR" sz="1400" u="none" strike="noStrike" dirty="0">
                          <a:effectLst/>
                        </a:rPr>
                        <a:t>40</a:t>
                      </a:r>
                      <a:endParaRPr lang="fr-FR" sz="1400" b="0" i="0" u="none" strike="noStrike" dirty="0">
                        <a:solidFill>
                          <a:srgbClr val="000000"/>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u="none" strike="noStrike" dirty="0">
                          <a:effectLst/>
                        </a:rPr>
                        <a:t>36</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u="none" strike="noStrike" dirty="0">
                          <a:effectLst/>
                        </a:rPr>
                        <a:t>39</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b="0" i="0" u="none" strike="noStrike" dirty="0">
                          <a:solidFill>
                            <a:srgbClr val="000000"/>
                          </a:solidFill>
                          <a:effectLst/>
                          <a:latin typeface="Calibri" panose="020F0502020204030204" pitchFamily="34" charset="0"/>
                        </a:rPr>
                        <a:t>39</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b="0" i="0" u="none" strike="noStrike" dirty="0">
                          <a:solidFill>
                            <a:srgbClr val="000000"/>
                          </a:solidFill>
                          <a:effectLst/>
                          <a:latin typeface="Calibri" panose="020F0502020204030204" pitchFamily="34" charset="0"/>
                        </a:rPr>
                        <a:t>37</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b="0" i="0" u="none" strike="noStrike" dirty="0">
                          <a:solidFill>
                            <a:srgbClr val="000000"/>
                          </a:solidFill>
                          <a:effectLst/>
                          <a:latin typeface="Calibri" panose="020F0502020204030204" pitchFamily="34" charset="0"/>
                        </a:rPr>
                        <a:t>35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b="0" i="0" u="none" strike="noStrike" dirty="0">
                          <a:solidFill>
                            <a:srgbClr val="000000"/>
                          </a:solidFill>
                          <a:effectLst/>
                          <a:latin typeface="Calibri" panose="020F0502020204030204" pitchFamily="34" charset="0"/>
                        </a:rPr>
                        <a:t>38</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r-FR" sz="1400" b="0" i="0" u="none" strike="noStrike" dirty="0">
                          <a:solidFill>
                            <a:srgbClr val="000000"/>
                          </a:solidFill>
                          <a:effectLst/>
                          <a:latin typeface="Calibri" panose="020F0502020204030204" pitchFamily="34" charset="0"/>
                        </a:rPr>
                        <a:t>39</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89730106"/>
                  </a:ext>
                </a:extLst>
              </a:tr>
              <a:tr h="505614">
                <a:tc>
                  <a:txBody>
                    <a:bodyPr/>
                    <a:lstStyle/>
                    <a:p>
                      <a:pPr algn="l" fontAlgn="b"/>
                      <a:r>
                        <a:rPr lang="fr-FR" sz="1400" u="none" strike="noStrike" dirty="0">
                          <a:effectLst/>
                        </a:rPr>
                        <a:t>2 - Ecart des taux d'augmentations/promotions</a:t>
                      </a:r>
                      <a:endParaRPr lang="fr-FR"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fontAlgn="b"/>
                      <a:r>
                        <a:rPr lang="fr-FR" sz="1400" u="none" strike="noStrike" dirty="0">
                          <a:effectLst/>
                        </a:rPr>
                        <a:t>35</a:t>
                      </a:r>
                      <a:endParaRPr lang="fr-FR" sz="1400" b="0" i="0" u="none" strike="noStrike" dirty="0">
                        <a:solidFill>
                          <a:srgbClr val="000000"/>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tcPr>
                </a:tc>
                <a:tc>
                  <a:txBody>
                    <a:bodyPr/>
                    <a:lstStyle/>
                    <a:p>
                      <a:pPr algn="ctr" fontAlgn="b"/>
                      <a:r>
                        <a:rPr lang="fr-FR" sz="1400" u="none" strike="noStrike" dirty="0">
                          <a:effectLst/>
                        </a:rPr>
                        <a:t>35</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u="none" strike="noStrike" dirty="0">
                          <a:effectLst/>
                        </a:rPr>
                        <a:t>35</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35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35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35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35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35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3935339"/>
                  </a:ext>
                </a:extLst>
              </a:tr>
              <a:tr h="505614">
                <a:tc>
                  <a:txBody>
                    <a:bodyPr/>
                    <a:lstStyle/>
                    <a:p>
                      <a:pPr algn="l" fontAlgn="b"/>
                      <a:r>
                        <a:rPr lang="fr-FR" sz="1400" u="none" strike="noStrike" dirty="0">
                          <a:effectLst/>
                        </a:rPr>
                        <a:t>3 - Femmes augmentées après congé maternité</a:t>
                      </a:r>
                      <a:endParaRPr lang="fr-FR"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fontAlgn="b"/>
                      <a:r>
                        <a:rPr lang="fr-FR" sz="1400" u="none" strike="noStrike" dirty="0">
                          <a:effectLst/>
                        </a:rPr>
                        <a:t>15</a:t>
                      </a:r>
                      <a:endParaRPr lang="fr-FR" sz="1400" b="0" i="0" u="none" strike="noStrike" dirty="0">
                        <a:solidFill>
                          <a:srgbClr val="000000"/>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tcPr>
                </a:tc>
                <a:tc>
                  <a:txBody>
                    <a:bodyPr/>
                    <a:lstStyle/>
                    <a:p>
                      <a:pPr algn="ctr" fontAlgn="b"/>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u="none" strike="noStrike" dirty="0">
                          <a:effectLst/>
                        </a:rPr>
                        <a:t>0</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15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15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15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NC</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r-FR" sz="1400" b="0" i="0" u="none" strike="noStrike" dirty="0">
                          <a:solidFill>
                            <a:srgbClr val="000000"/>
                          </a:solidFill>
                          <a:effectLst/>
                          <a:latin typeface="Calibri" panose="020F0502020204030204" pitchFamily="34" charset="0"/>
                        </a:rPr>
                        <a:t>NC</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613843"/>
                  </a:ext>
                </a:extLst>
              </a:tr>
              <a:tr h="505614">
                <a:tc>
                  <a:txBody>
                    <a:bodyPr/>
                    <a:lstStyle/>
                    <a:p>
                      <a:pPr algn="l" fontAlgn="b"/>
                      <a:r>
                        <a:rPr lang="fr-FR" sz="1400" u="none" strike="noStrike" dirty="0">
                          <a:effectLst/>
                        </a:rPr>
                        <a:t>4 - Parité dans les 10 plus hautes rémunérations</a:t>
                      </a:r>
                      <a:endParaRPr lang="fr-FR" sz="14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r-FR" sz="1400" u="none" strike="noStrike">
                          <a:effectLst/>
                        </a:rPr>
                        <a:t>10</a:t>
                      </a:r>
                      <a:endParaRPr lang="fr-FR" sz="1400" b="0" i="0" u="none" strike="noStrike">
                        <a:solidFill>
                          <a:srgbClr val="000000"/>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5</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u="none" strike="noStrike" dirty="0">
                          <a:effectLst/>
                        </a:rPr>
                        <a:t>5</a:t>
                      </a:r>
                      <a:endParaRPr lang="fr-FR" sz="1400" b="0" i="0" u="none" strike="noStrike" dirty="0">
                        <a:solidFill>
                          <a:srgbClr val="000000"/>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5</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677157"/>
                  </a:ext>
                </a:extLst>
              </a:tr>
              <a:tr h="421199">
                <a:tc>
                  <a:txBody>
                    <a:bodyPr/>
                    <a:lstStyle/>
                    <a:p>
                      <a:pPr algn="l" fontAlgn="b"/>
                      <a:r>
                        <a:rPr lang="fr-FR" sz="1400" b="1" u="none" strike="noStrike" dirty="0">
                          <a:effectLst/>
                        </a:rPr>
                        <a:t>Total</a:t>
                      </a:r>
                      <a:endParaRPr lang="fr-FR" sz="14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dirty="0">
                          <a:effectLst/>
                        </a:rPr>
                        <a:t>100</a:t>
                      </a:r>
                      <a:endParaRPr lang="fr-FR" sz="1400" b="1" i="0" u="none" strike="noStrike" dirty="0">
                        <a:solidFill>
                          <a:srgbClr val="000000"/>
                        </a:solidFill>
                        <a:effectLst/>
                        <a:latin typeface="Calibri" panose="020F0502020204030204" pitchFamily="34" charset="0"/>
                      </a:endParaRPr>
                    </a:p>
                  </a:txBody>
                  <a:tcPr marL="6538" marR="6538" marT="653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dirty="0">
                          <a:solidFill>
                            <a:schemeClr val="accent1">
                              <a:lumMod val="75000"/>
                            </a:schemeClr>
                          </a:solidFill>
                          <a:effectLst/>
                        </a:rPr>
                        <a:t>76</a:t>
                      </a:r>
                      <a:endParaRPr lang="fr-FR" sz="1400" b="1" i="0" u="none" strike="noStrike" dirty="0">
                        <a:solidFill>
                          <a:schemeClr val="accent1">
                            <a:lumMod val="75000"/>
                          </a:schemeClr>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dirty="0">
                          <a:solidFill>
                            <a:schemeClr val="accent1">
                              <a:lumMod val="75000"/>
                            </a:schemeClr>
                          </a:solidFill>
                          <a:effectLst/>
                        </a:rPr>
                        <a:t>79</a:t>
                      </a:r>
                      <a:endParaRPr lang="fr-FR" sz="1400" b="1" i="0" u="none" strike="noStrike" dirty="0">
                        <a:solidFill>
                          <a:schemeClr val="accent1">
                            <a:lumMod val="75000"/>
                          </a:schemeClr>
                        </a:solidFill>
                        <a:effectLst/>
                        <a:latin typeface="Calibri" panose="020F0502020204030204" pitchFamily="34" charset="0"/>
                      </a:endParaRP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chemeClr val="accent1">
                              <a:lumMod val="75000"/>
                            </a:schemeClr>
                          </a:solidFill>
                          <a:effectLst/>
                          <a:latin typeface="Calibri" panose="020F0502020204030204" pitchFamily="34" charset="0"/>
                        </a:rPr>
                        <a:t>94</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chemeClr val="accent1">
                              <a:lumMod val="75000"/>
                            </a:schemeClr>
                          </a:solidFill>
                          <a:effectLst/>
                          <a:latin typeface="Calibri" panose="020F0502020204030204" pitchFamily="34" charset="0"/>
                        </a:rPr>
                        <a:t>92</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chemeClr val="accent1">
                              <a:lumMod val="75000"/>
                            </a:schemeClr>
                          </a:solidFill>
                          <a:effectLst/>
                          <a:latin typeface="Calibri" panose="020F0502020204030204" pitchFamily="34" charset="0"/>
                        </a:rPr>
                        <a:t>90</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chemeClr val="accent1">
                              <a:lumMod val="75000"/>
                            </a:schemeClr>
                          </a:solidFill>
                          <a:effectLst/>
                          <a:latin typeface="Calibri" panose="020F0502020204030204" pitchFamily="34" charset="0"/>
                        </a:rPr>
                        <a:t>92</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i="0" u="none" strike="noStrike" dirty="0">
                          <a:solidFill>
                            <a:schemeClr val="accent1">
                              <a:lumMod val="75000"/>
                            </a:schemeClr>
                          </a:solidFill>
                          <a:effectLst/>
                          <a:latin typeface="Calibri" panose="020F0502020204030204" pitchFamily="34" charset="0"/>
                        </a:rPr>
                        <a:t>93</a:t>
                      </a:r>
                    </a:p>
                  </a:txBody>
                  <a:tcPr marL="6538" marR="6538" marT="65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022385"/>
                  </a:ext>
                </a:extLst>
              </a:tr>
              <a:tr h="421199">
                <a:tc>
                  <a:txBody>
                    <a:bodyPr/>
                    <a:lstStyle/>
                    <a:p>
                      <a:pPr algn="l" fontAlgn="b"/>
                      <a:endParaRPr lang="fr-FR" sz="1400" b="1" i="0" u="none" strike="noStrike" dirty="0">
                        <a:solidFill>
                          <a:srgbClr val="000000"/>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400" b="1" i="0" u="none" strike="noStrike" dirty="0">
                        <a:solidFill>
                          <a:srgbClr val="000000"/>
                        </a:solidFill>
                        <a:effectLst/>
                        <a:latin typeface="Calibri" panose="020F0502020204030204" pitchFamily="34" charset="0"/>
                      </a:endParaRPr>
                    </a:p>
                  </a:txBody>
                  <a:tcPr marL="6538" marR="6538" marT="6538"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400" b="0" i="1" u="none" strike="noStrike" dirty="0">
                        <a:solidFill>
                          <a:schemeClr val="tx1"/>
                        </a:solidFill>
                        <a:effectLst/>
                        <a:latin typeface="Calibri" panose="020F0502020204030204" pitchFamily="34" charset="0"/>
                      </a:endParaRPr>
                    </a:p>
                  </a:txBody>
                  <a:tcPr marL="6538" marR="6538" marT="6538"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1" u="none" strike="noStrike" dirty="0">
                          <a:solidFill>
                            <a:schemeClr val="accent1">
                              <a:lumMod val="75000"/>
                            </a:schemeClr>
                          </a:solidFill>
                          <a:effectLst/>
                          <a:latin typeface="Calibri" panose="020F0502020204030204" pitchFamily="34" charset="0"/>
                        </a:rPr>
                        <a:t>+3</a:t>
                      </a:r>
                    </a:p>
                  </a:txBody>
                  <a:tcPr marL="6538" marR="6538" marT="6538"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0" i="1" u="none" strike="noStrike" dirty="0">
                          <a:solidFill>
                            <a:schemeClr val="accent1">
                              <a:lumMod val="75000"/>
                            </a:schemeClr>
                          </a:solidFill>
                          <a:effectLst/>
                          <a:latin typeface="Calibri" panose="020F0502020204030204" pitchFamily="34" charset="0"/>
                        </a:rPr>
                        <a:t>+15</a:t>
                      </a:r>
                    </a:p>
                  </a:txBody>
                  <a:tcPr marL="6538" marR="6538" marT="653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0" i="1" u="none" strike="noStrike" dirty="0">
                          <a:solidFill>
                            <a:srgbClr val="FF0000"/>
                          </a:solidFill>
                          <a:effectLst/>
                          <a:latin typeface="Calibri" panose="020F0502020204030204" pitchFamily="34" charset="0"/>
                        </a:rPr>
                        <a:t>-2</a:t>
                      </a:r>
                    </a:p>
                  </a:txBody>
                  <a:tcPr marL="6538" marR="6538" marT="653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0" i="1" u="none" strike="noStrike" dirty="0">
                          <a:solidFill>
                            <a:srgbClr val="FF0000"/>
                          </a:solidFill>
                          <a:effectLst/>
                          <a:latin typeface="Calibri" panose="020F0502020204030204" pitchFamily="34" charset="0"/>
                        </a:rPr>
                        <a:t>-2</a:t>
                      </a:r>
                    </a:p>
                  </a:txBody>
                  <a:tcPr marL="6538" marR="6538" marT="653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0" i="1" u="none" strike="noStrike" kern="1200" dirty="0">
                          <a:solidFill>
                            <a:schemeClr val="accent1">
                              <a:lumMod val="75000"/>
                            </a:schemeClr>
                          </a:solidFill>
                          <a:effectLst/>
                          <a:latin typeface="Calibri" panose="020F0502020204030204" pitchFamily="34" charset="0"/>
                          <a:ea typeface="+mn-ea"/>
                          <a:cs typeface="+mn-cs"/>
                        </a:rPr>
                        <a:t>+2</a:t>
                      </a:r>
                    </a:p>
                  </a:txBody>
                  <a:tcPr marL="6538" marR="6538" marT="653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b="0" i="1" u="none" strike="noStrike" kern="1200" dirty="0">
                          <a:solidFill>
                            <a:schemeClr val="accent1">
                              <a:lumMod val="75000"/>
                            </a:schemeClr>
                          </a:solidFill>
                          <a:effectLst/>
                          <a:latin typeface="Calibri" panose="020F0502020204030204" pitchFamily="34" charset="0"/>
                          <a:ea typeface="+mn-ea"/>
                          <a:cs typeface="+mn-cs"/>
                        </a:rPr>
                        <a:t>+1</a:t>
                      </a:r>
                    </a:p>
                  </a:txBody>
                  <a:tcPr marL="6538" marR="6538" marT="6538"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210941"/>
                  </a:ext>
                </a:extLst>
              </a:tr>
            </a:tbl>
          </a:graphicData>
        </a:graphic>
      </p:graphicFrame>
      <p:pic>
        <p:nvPicPr>
          <p:cNvPr id="19" name="Image 18">
            <a:extLst>
              <a:ext uri="{FF2B5EF4-FFF2-40B4-BE49-F238E27FC236}">
                <a16:creationId xmlns:a16="http://schemas.microsoft.com/office/drawing/2014/main" id="{FB232BAC-AA1D-483C-896D-F78A53DDF100}"/>
              </a:ext>
            </a:extLst>
          </p:cNvPr>
          <p:cNvPicPr>
            <a:picLocks noChangeAspect="1"/>
          </p:cNvPicPr>
          <p:nvPr/>
        </p:nvPicPr>
        <p:blipFill>
          <a:blip r:embed="rId3"/>
          <a:stretch>
            <a:fillRect/>
          </a:stretch>
        </p:blipFill>
        <p:spPr>
          <a:xfrm rot="20703656">
            <a:off x="487534" y="1199427"/>
            <a:ext cx="1390008" cy="2011854"/>
          </a:xfrm>
          <a:prstGeom prst="rect">
            <a:avLst/>
          </a:prstGeom>
        </p:spPr>
      </p:pic>
      <p:sp>
        <p:nvSpPr>
          <p:cNvPr id="2" name="Ellipse 1">
            <a:extLst>
              <a:ext uri="{FF2B5EF4-FFF2-40B4-BE49-F238E27FC236}">
                <a16:creationId xmlns:a16="http://schemas.microsoft.com/office/drawing/2014/main" id="{505A379D-3D15-473A-967F-3A20F989F46A}"/>
              </a:ext>
            </a:extLst>
          </p:cNvPr>
          <p:cNvSpPr/>
          <p:nvPr/>
        </p:nvSpPr>
        <p:spPr>
          <a:xfrm rot="20220026">
            <a:off x="719776" y="1641629"/>
            <a:ext cx="753372" cy="59112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8D3DBCD-BE78-4F5E-9175-8638EAB20250}"/>
              </a:ext>
            </a:extLst>
          </p:cNvPr>
          <p:cNvSpPr txBox="1"/>
          <p:nvPr/>
        </p:nvSpPr>
        <p:spPr>
          <a:xfrm rot="20389462">
            <a:off x="665557" y="1612101"/>
            <a:ext cx="861809" cy="584775"/>
          </a:xfrm>
          <a:prstGeom prst="rect">
            <a:avLst/>
          </a:prstGeom>
          <a:noFill/>
        </p:spPr>
        <p:txBody>
          <a:bodyPr wrap="square" rtlCol="0">
            <a:spAutoFit/>
          </a:bodyPr>
          <a:lstStyle/>
          <a:p>
            <a:r>
              <a:rPr lang="fr-FR" b="1" dirty="0"/>
              <a:t>93/100</a:t>
            </a:r>
          </a:p>
          <a:p>
            <a:pPr algn="ctr"/>
            <a:r>
              <a:rPr lang="fr-FR" sz="1400" dirty="0"/>
              <a:t>2025</a:t>
            </a:r>
            <a:endParaRPr lang="fr-FR" dirty="0"/>
          </a:p>
        </p:txBody>
      </p:sp>
    </p:spTree>
    <p:extLst>
      <p:ext uri="{BB962C8B-B14F-4D97-AF65-F5344CB8AC3E}">
        <p14:creationId xmlns:p14="http://schemas.microsoft.com/office/powerpoint/2010/main" val="350957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DD8BDD-8968-4622-B6FA-46A0C0263D52}"/>
              </a:ext>
            </a:extLst>
          </p:cNvPr>
          <p:cNvSpPr>
            <a:spLocks noGrp="1"/>
          </p:cNvSpPr>
          <p:nvPr>
            <p:ph type="dt" sz="half" idx="10"/>
          </p:nvPr>
        </p:nvSpPr>
        <p:spPr/>
        <p:txBody>
          <a:bodyPr/>
          <a:lstStyle/>
          <a:p>
            <a:fld id="{BB29475C-CAFA-A44A-B860-88BC473D5948}" type="datetime1">
              <a:rPr lang="fr-FR" smtClean="0"/>
              <a:t>14/01/2026</a:t>
            </a:fld>
            <a:endParaRPr lang="fr-FR"/>
          </a:p>
        </p:txBody>
      </p:sp>
      <p:sp>
        <p:nvSpPr>
          <p:cNvPr id="3" name="Espace réservé du pied de page 2">
            <a:extLst>
              <a:ext uri="{FF2B5EF4-FFF2-40B4-BE49-F238E27FC236}">
                <a16:creationId xmlns:a16="http://schemas.microsoft.com/office/drawing/2014/main" id="{496B0E35-8178-4EF4-3CC6-8C69DC9B498F}"/>
              </a:ext>
            </a:extLst>
          </p:cNvPr>
          <p:cNvSpPr>
            <a:spLocks noGrp="1"/>
          </p:cNvSpPr>
          <p:nvPr>
            <p:ph type="ftr" sz="quarter" idx="11"/>
          </p:nvPr>
        </p:nvSpPr>
        <p:spPr/>
        <p:txBody>
          <a:bodyPr/>
          <a:lstStyle/>
          <a:p>
            <a:r>
              <a:rPr lang="fr-FR"/>
              <a:t>©vulcain</a:t>
            </a:r>
          </a:p>
        </p:txBody>
      </p:sp>
      <p:sp>
        <p:nvSpPr>
          <p:cNvPr id="4" name="Espace réservé du numéro de diapositive 3">
            <a:extLst>
              <a:ext uri="{FF2B5EF4-FFF2-40B4-BE49-F238E27FC236}">
                <a16:creationId xmlns:a16="http://schemas.microsoft.com/office/drawing/2014/main" id="{6DC345CC-24C2-496F-8700-1D39AFC92A56}"/>
              </a:ext>
            </a:extLst>
          </p:cNvPr>
          <p:cNvSpPr>
            <a:spLocks noGrp="1"/>
          </p:cNvSpPr>
          <p:nvPr>
            <p:ph type="sldNum" sz="quarter" idx="12"/>
          </p:nvPr>
        </p:nvSpPr>
        <p:spPr/>
        <p:txBody>
          <a:bodyPr/>
          <a:lstStyle/>
          <a:p>
            <a:fld id="{93186177-1136-3843-B57E-2478B94A9C47}" type="slidenum">
              <a:rPr lang="fr-FR" smtClean="0"/>
              <a:t>3</a:t>
            </a:fld>
            <a:endParaRPr lang="fr-FR"/>
          </a:p>
        </p:txBody>
      </p:sp>
      <p:sp>
        <p:nvSpPr>
          <p:cNvPr id="5" name="Espace réservé du texte 4">
            <a:extLst>
              <a:ext uri="{FF2B5EF4-FFF2-40B4-BE49-F238E27FC236}">
                <a16:creationId xmlns:a16="http://schemas.microsoft.com/office/drawing/2014/main" id="{FFD7F935-A009-8965-FFAC-DC3B7300D71C}"/>
              </a:ext>
            </a:extLst>
          </p:cNvPr>
          <p:cNvSpPr>
            <a:spLocks noGrp="1"/>
          </p:cNvSpPr>
          <p:nvPr>
            <p:ph type="body" sz="quarter" idx="14"/>
          </p:nvPr>
        </p:nvSpPr>
        <p:spPr/>
        <p:txBody>
          <a:bodyPr>
            <a:normAutofit/>
          </a:bodyPr>
          <a:lstStyle/>
          <a:p>
            <a:r>
              <a:rPr lang="fr-FR" dirty="0"/>
              <a:t>Index égalité professionnelle F/H 2025</a:t>
            </a:r>
          </a:p>
        </p:txBody>
      </p:sp>
      <p:sp>
        <p:nvSpPr>
          <p:cNvPr id="6" name="Titre 5">
            <a:extLst>
              <a:ext uri="{FF2B5EF4-FFF2-40B4-BE49-F238E27FC236}">
                <a16:creationId xmlns:a16="http://schemas.microsoft.com/office/drawing/2014/main" id="{FF65FE52-C274-7744-1CE7-D57235C8A422}"/>
              </a:ext>
            </a:extLst>
          </p:cNvPr>
          <p:cNvSpPr>
            <a:spLocks noGrp="1"/>
          </p:cNvSpPr>
          <p:nvPr>
            <p:ph type="title"/>
          </p:nvPr>
        </p:nvSpPr>
        <p:spPr/>
        <p:txBody>
          <a:bodyPr/>
          <a:lstStyle/>
          <a:p>
            <a:r>
              <a:rPr lang="fr-FR" dirty="0"/>
              <a:t>EVOLUTEC : Effectifs retenus </a:t>
            </a:r>
          </a:p>
        </p:txBody>
      </p:sp>
      <p:sp>
        <p:nvSpPr>
          <p:cNvPr id="11" name="ZoneTexte 10">
            <a:extLst>
              <a:ext uri="{FF2B5EF4-FFF2-40B4-BE49-F238E27FC236}">
                <a16:creationId xmlns:a16="http://schemas.microsoft.com/office/drawing/2014/main" id="{67ECCAF4-8E67-960D-8E7D-7851D682F7E6}"/>
              </a:ext>
            </a:extLst>
          </p:cNvPr>
          <p:cNvSpPr txBox="1"/>
          <p:nvPr/>
        </p:nvSpPr>
        <p:spPr>
          <a:xfrm>
            <a:off x="271925" y="1036438"/>
            <a:ext cx="1023896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51982"/>
                </a:solidFill>
                <a:effectLst/>
                <a:uLnTx/>
                <a:uFillTx/>
                <a:latin typeface="Calibri" panose="020F0502020204030204" pitchFamily="34" charset="0"/>
                <a:ea typeface="+mn-ea"/>
                <a:cs typeface="Calibri" panose="020F0502020204030204" pitchFamily="34" charset="0"/>
              </a:rPr>
              <a:t>Les données exploitées sont issues de l’extraction du SIRH Nibelis. Nous prenons en compte tous les employés (Cadres et ETAM) présents dans l’entreprise au moins 6 mois pendant l’année de référence.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51982"/>
              </a:solidFill>
              <a:effectLst/>
              <a:uLnTx/>
              <a:uFillTx/>
              <a:latin typeface="Calibri" panose="020F0502020204030204" pitchFamily="34" charset="0"/>
              <a:ea typeface="+mn-ea"/>
              <a:cs typeface="Calibri" panose="020F0502020204030204" pitchFamily="34" charset="0"/>
            </a:endParaRPr>
          </a:p>
          <a:p>
            <a:pPr marL="285750" lvl="0" indent="-285750">
              <a:buFont typeface="Arial" panose="020B0604020202020204" pitchFamily="34" charset="0"/>
              <a:buChar char="•"/>
              <a:defRPr/>
            </a:pPr>
            <a:r>
              <a:rPr kumimoji="0" lang="fr-FR" sz="1600" b="1" i="0" u="none" strike="noStrike" kern="1200" cap="none" spc="0" normalizeH="0" baseline="0" noProof="0" dirty="0">
                <a:ln>
                  <a:noFill/>
                </a:ln>
                <a:solidFill>
                  <a:srgbClr val="051982"/>
                </a:solidFill>
                <a:effectLst/>
                <a:uLnTx/>
                <a:uFillTx/>
                <a:latin typeface="Calibri" panose="020F0502020204030204" pitchFamily="34" charset="0"/>
                <a:ea typeface="+mn-ea"/>
                <a:cs typeface="Calibri" panose="020F0502020204030204" pitchFamily="34" charset="0"/>
              </a:rPr>
              <a:t>Proportion de femmes dans l’effectif retenu : 2024 </a:t>
            </a:r>
            <a:r>
              <a:rPr lang="fr-FR" sz="1600" b="1" dirty="0">
                <a:solidFill>
                  <a:srgbClr val="051982"/>
                </a:solidFill>
                <a:latin typeface="Calibri" panose="020F0502020204030204" pitchFamily="34" charset="0"/>
                <a:cs typeface="Calibri" panose="020F0502020204030204" pitchFamily="34" charset="0"/>
              </a:rPr>
              <a:t>– </a:t>
            </a:r>
            <a:r>
              <a:rPr kumimoji="0" lang="fr-FR" sz="1600" b="1" i="0" u="none" strike="noStrike" kern="1200" cap="none" spc="0" normalizeH="0" baseline="0" noProof="0" dirty="0">
                <a:ln>
                  <a:noFill/>
                </a:ln>
                <a:solidFill>
                  <a:srgbClr val="051982"/>
                </a:solidFill>
                <a:effectLst/>
                <a:uLnTx/>
                <a:uFillTx/>
                <a:latin typeface="Calibri" panose="020F0502020204030204" pitchFamily="34" charset="0"/>
                <a:ea typeface="+mn-ea"/>
                <a:cs typeface="Calibri" panose="020F0502020204030204" pitchFamily="34" charset="0"/>
              </a:rPr>
              <a:t>21 % (32)     /   2025 </a:t>
            </a:r>
            <a:r>
              <a:rPr lang="fr-FR" sz="1600" b="1" dirty="0">
                <a:solidFill>
                  <a:srgbClr val="051982"/>
                </a:solidFill>
                <a:latin typeface="Calibri" panose="020F0502020204030204" pitchFamily="34" charset="0"/>
                <a:cs typeface="Calibri" panose="020F0502020204030204" pitchFamily="34" charset="0"/>
              </a:rPr>
              <a:t>–</a:t>
            </a:r>
            <a:r>
              <a:rPr kumimoji="0" lang="fr-FR" sz="1600" b="1" i="0" u="none" strike="noStrike" kern="1200" cap="none" spc="0" normalizeH="0" baseline="0" noProof="0" dirty="0">
                <a:ln>
                  <a:noFill/>
                </a:ln>
                <a:solidFill>
                  <a:srgbClr val="051982"/>
                </a:solidFill>
                <a:effectLst/>
                <a:uLnTx/>
                <a:uFillTx/>
                <a:latin typeface="Calibri" panose="020F0502020204030204" pitchFamily="34" charset="0"/>
                <a:ea typeface="+mn-ea"/>
                <a:cs typeface="Calibri" panose="020F0502020204030204" pitchFamily="34" charset="0"/>
              </a:rPr>
              <a:t> </a:t>
            </a:r>
            <a:r>
              <a:rPr lang="fr-FR" sz="1600" b="1" dirty="0">
                <a:solidFill>
                  <a:srgbClr val="051982"/>
                </a:solidFill>
                <a:latin typeface="Calibri" panose="020F0502020204030204" pitchFamily="34" charset="0"/>
                <a:cs typeface="Calibri" panose="020F0502020204030204" pitchFamily="34" charset="0"/>
              </a:rPr>
              <a:t>23 </a:t>
            </a:r>
            <a:r>
              <a:rPr kumimoji="0" lang="fr-FR" sz="1600" b="1" i="0" u="none" strike="noStrike" kern="1200" cap="none" spc="0" normalizeH="0" baseline="0" noProof="0" dirty="0">
                <a:ln>
                  <a:noFill/>
                </a:ln>
                <a:solidFill>
                  <a:srgbClr val="051982"/>
                </a:solidFill>
                <a:effectLst/>
                <a:uLnTx/>
                <a:uFillTx/>
                <a:latin typeface="Calibri" panose="020F0502020204030204" pitchFamily="34" charset="0"/>
                <a:ea typeface="+mn-ea"/>
                <a:cs typeface="Calibri" panose="020F0502020204030204" pitchFamily="34" charset="0"/>
              </a:rPr>
              <a:t>% (35)</a:t>
            </a:r>
          </a:p>
        </p:txBody>
      </p:sp>
      <p:sp>
        <p:nvSpPr>
          <p:cNvPr id="10" name="Rectangle 9">
            <a:extLst>
              <a:ext uri="{FF2B5EF4-FFF2-40B4-BE49-F238E27FC236}">
                <a16:creationId xmlns:a16="http://schemas.microsoft.com/office/drawing/2014/main" id="{A72DAAB8-0671-8AAB-B285-66E1105E989C}"/>
              </a:ext>
            </a:extLst>
          </p:cNvPr>
          <p:cNvSpPr/>
          <p:nvPr/>
        </p:nvSpPr>
        <p:spPr>
          <a:xfrm>
            <a:off x="6212337" y="5715977"/>
            <a:ext cx="265466" cy="2369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900" b="1" dirty="0">
              <a:solidFill>
                <a:schemeClr val="bg1">
                  <a:lumMod val="50000"/>
                </a:schemeClr>
              </a:solidFill>
            </a:endParaRPr>
          </a:p>
        </p:txBody>
      </p:sp>
      <p:sp>
        <p:nvSpPr>
          <p:cNvPr id="14" name="Rectangle 13">
            <a:extLst>
              <a:ext uri="{FF2B5EF4-FFF2-40B4-BE49-F238E27FC236}">
                <a16:creationId xmlns:a16="http://schemas.microsoft.com/office/drawing/2014/main" id="{A39929E3-508A-9AF3-9712-7E9E0C4FD746}"/>
              </a:ext>
            </a:extLst>
          </p:cNvPr>
          <p:cNvSpPr/>
          <p:nvPr/>
        </p:nvSpPr>
        <p:spPr>
          <a:xfrm>
            <a:off x="4088962" y="5952899"/>
            <a:ext cx="1047858" cy="3346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b="1" dirty="0">
                <a:solidFill>
                  <a:schemeClr val="bg1">
                    <a:lumMod val="50000"/>
                  </a:schemeClr>
                </a:solidFill>
              </a:rPr>
              <a:t>CADRE</a:t>
            </a:r>
            <a:endParaRPr lang="fr-FR" sz="900" b="1" dirty="0">
              <a:solidFill>
                <a:schemeClr val="bg1">
                  <a:lumMod val="50000"/>
                </a:schemeClr>
              </a:solidFill>
            </a:endParaRPr>
          </a:p>
        </p:txBody>
      </p:sp>
      <p:sp>
        <p:nvSpPr>
          <p:cNvPr id="15" name="Rectangle 14">
            <a:extLst>
              <a:ext uri="{FF2B5EF4-FFF2-40B4-BE49-F238E27FC236}">
                <a16:creationId xmlns:a16="http://schemas.microsoft.com/office/drawing/2014/main" id="{6B38E908-597F-90D3-42B2-CFC069206672}"/>
              </a:ext>
            </a:extLst>
          </p:cNvPr>
          <p:cNvSpPr/>
          <p:nvPr/>
        </p:nvSpPr>
        <p:spPr>
          <a:xfrm>
            <a:off x="6971288" y="5952899"/>
            <a:ext cx="1047817" cy="3346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b="1" kern="1200" dirty="0">
                <a:solidFill>
                  <a:schemeClr val="bg1">
                    <a:lumMod val="50000"/>
                  </a:schemeClr>
                </a:solidFill>
              </a:rPr>
              <a:t>ETAM</a:t>
            </a:r>
          </a:p>
        </p:txBody>
      </p:sp>
      <p:grpSp>
        <p:nvGrpSpPr>
          <p:cNvPr id="16" name="Groupe 15">
            <a:extLst>
              <a:ext uri="{FF2B5EF4-FFF2-40B4-BE49-F238E27FC236}">
                <a16:creationId xmlns:a16="http://schemas.microsoft.com/office/drawing/2014/main" id="{D9502E7C-171A-91EA-21D3-51E1BC809535}"/>
              </a:ext>
            </a:extLst>
          </p:cNvPr>
          <p:cNvGrpSpPr/>
          <p:nvPr/>
        </p:nvGrpSpPr>
        <p:grpSpPr>
          <a:xfrm>
            <a:off x="3035196" y="2404685"/>
            <a:ext cx="6354281" cy="3916475"/>
            <a:chOff x="5595350" y="1799502"/>
            <a:chExt cx="6354281" cy="3916475"/>
          </a:xfrm>
        </p:grpSpPr>
        <p:graphicFrame>
          <p:nvGraphicFramePr>
            <p:cNvPr id="7" name="Graphique 6">
              <a:extLst>
                <a:ext uri="{FF2B5EF4-FFF2-40B4-BE49-F238E27FC236}">
                  <a16:creationId xmlns:a16="http://schemas.microsoft.com/office/drawing/2014/main" id="{01D2BF9E-0915-192F-90C7-B533181438EC}"/>
                </a:ext>
              </a:extLst>
            </p:cNvPr>
            <p:cNvGraphicFramePr>
              <a:graphicFrameLocks/>
            </p:cNvGraphicFramePr>
            <p:nvPr>
              <p:extLst>
                <p:ext uri="{D42A27DB-BD31-4B8C-83A1-F6EECF244321}">
                  <p14:modId xmlns:p14="http://schemas.microsoft.com/office/powerpoint/2010/main" val="2867678712"/>
                </p:ext>
              </p:extLst>
            </p:nvPr>
          </p:nvGraphicFramePr>
          <p:xfrm>
            <a:off x="5595350" y="1799502"/>
            <a:ext cx="6354281" cy="391647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a:extLst>
                <a:ext uri="{FF2B5EF4-FFF2-40B4-BE49-F238E27FC236}">
                  <a16:creationId xmlns:a16="http://schemas.microsoft.com/office/drawing/2014/main" id="{2268225F-7730-E472-1A0E-CF04EA3EF4CD}"/>
                </a:ext>
              </a:extLst>
            </p:cNvPr>
            <p:cNvCxnSpPr>
              <a:cxnSpLocks/>
            </p:cNvCxnSpPr>
            <p:nvPr/>
          </p:nvCxnSpPr>
          <p:spPr>
            <a:xfrm>
              <a:off x="8750740" y="5052360"/>
              <a:ext cx="0" cy="318537"/>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71C591D9-D724-143D-94CA-59E484A8BC19}"/>
              </a:ext>
            </a:extLst>
          </p:cNvPr>
          <p:cNvSpPr/>
          <p:nvPr/>
        </p:nvSpPr>
        <p:spPr>
          <a:xfrm>
            <a:off x="6448928" y="5657543"/>
            <a:ext cx="356134" cy="164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785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96966-B1DB-4727-8637-FFA4B02A1ACE}"/>
              </a:ext>
            </a:extLst>
          </p:cNvPr>
          <p:cNvSpPr>
            <a:spLocks noGrp="1"/>
          </p:cNvSpPr>
          <p:nvPr>
            <p:ph type="title"/>
          </p:nvPr>
        </p:nvSpPr>
        <p:spPr/>
        <p:txBody>
          <a:bodyPr/>
          <a:lstStyle/>
          <a:p>
            <a:r>
              <a:rPr lang="fr-FR" dirty="0"/>
              <a:t>Détail des écarts de rémunération</a:t>
            </a:r>
          </a:p>
        </p:txBody>
      </p:sp>
      <p:sp>
        <p:nvSpPr>
          <p:cNvPr id="3" name="Espace réservé de la date 2">
            <a:extLst>
              <a:ext uri="{FF2B5EF4-FFF2-40B4-BE49-F238E27FC236}">
                <a16:creationId xmlns:a16="http://schemas.microsoft.com/office/drawing/2014/main" id="{0CAD3F31-4767-4076-994B-B4AD7B55B065}"/>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4" name="Espace réservé du pied de page 3">
            <a:extLst>
              <a:ext uri="{FF2B5EF4-FFF2-40B4-BE49-F238E27FC236}">
                <a16:creationId xmlns:a16="http://schemas.microsoft.com/office/drawing/2014/main" id="{62D111D0-87BF-456B-A33A-46772D4A5CB9}"/>
              </a:ext>
            </a:extLst>
          </p:cNvPr>
          <p:cNvSpPr>
            <a:spLocks noGrp="1"/>
          </p:cNvSpPr>
          <p:nvPr>
            <p:ph type="ftr" sz="quarter" idx="11"/>
          </p:nvPr>
        </p:nvSpPr>
        <p:spPr/>
        <p:txBody>
          <a:bodyPr/>
          <a:lstStyle/>
          <a:p>
            <a:r>
              <a:rPr lang="fr-FR"/>
              <a:t>©vulcain</a:t>
            </a:r>
          </a:p>
        </p:txBody>
      </p:sp>
      <p:sp>
        <p:nvSpPr>
          <p:cNvPr id="5" name="Espace réservé du numéro de diapositive 4">
            <a:extLst>
              <a:ext uri="{FF2B5EF4-FFF2-40B4-BE49-F238E27FC236}">
                <a16:creationId xmlns:a16="http://schemas.microsoft.com/office/drawing/2014/main" id="{489FF445-965C-4FA2-8ACB-9DE4046D904E}"/>
              </a:ext>
            </a:extLst>
          </p:cNvPr>
          <p:cNvSpPr>
            <a:spLocks noGrp="1"/>
          </p:cNvSpPr>
          <p:nvPr>
            <p:ph type="sldNum" sz="quarter" idx="12"/>
          </p:nvPr>
        </p:nvSpPr>
        <p:spPr/>
        <p:txBody>
          <a:bodyPr/>
          <a:lstStyle/>
          <a:p>
            <a:fld id="{93186177-1136-3843-B57E-2478B94A9C47}" type="slidenum">
              <a:rPr lang="fr-FR" smtClean="0"/>
              <a:t>4</a:t>
            </a:fld>
            <a:endParaRPr lang="fr-FR"/>
          </a:p>
        </p:txBody>
      </p:sp>
      <p:sp>
        <p:nvSpPr>
          <p:cNvPr id="6" name="Espace réservé du texte 5">
            <a:extLst>
              <a:ext uri="{FF2B5EF4-FFF2-40B4-BE49-F238E27FC236}">
                <a16:creationId xmlns:a16="http://schemas.microsoft.com/office/drawing/2014/main" id="{3D7D0D6E-5EB2-4AB4-8646-5FB0AA683003}"/>
              </a:ext>
            </a:extLst>
          </p:cNvPr>
          <p:cNvSpPr>
            <a:spLocks noGrp="1"/>
          </p:cNvSpPr>
          <p:nvPr>
            <p:ph type="body" sz="quarter" idx="15"/>
          </p:nvPr>
        </p:nvSpPr>
        <p:spPr>
          <a:xfrm>
            <a:off x="359807" y="1258831"/>
            <a:ext cx="11399837" cy="2104104"/>
          </a:xfrm>
        </p:spPr>
        <p:txBody>
          <a:bodyPr numCol="1">
            <a:noAutofit/>
          </a:bodyPr>
          <a:lstStyle/>
          <a:p>
            <a:pPr marL="285750" indent="-285750">
              <a:buFont typeface="Arial" panose="020B0604020202020204" pitchFamily="34" charset="0"/>
              <a:buChar char="•"/>
            </a:pPr>
            <a:r>
              <a:rPr lang="fr-FR" sz="1400" dirty="0"/>
              <a:t>Définition de l’indicateur : Ecart de la moyenne des salaires entre les femmes et les hommes, calculée par statut et tranche d’âge. </a:t>
            </a:r>
          </a:p>
          <a:p>
            <a:pPr marL="285750" indent="-285750">
              <a:buFont typeface="Arial" panose="020B0604020202020204" pitchFamily="34" charset="0"/>
              <a:buChar char="•"/>
            </a:pPr>
            <a:r>
              <a:rPr lang="fr-FR" sz="1400" dirty="0"/>
              <a:t>Les écarts de salaires sont comparés sur la base du salaire brut (dont accessoires de rémunération) reconstitué sur 12 mois. </a:t>
            </a:r>
          </a:p>
          <a:p>
            <a:pPr marL="285750" indent="-285750">
              <a:buFont typeface="Arial" panose="020B0604020202020204" pitchFamily="34" charset="0"/>
              <a:buChar char="•"/>
            </a:pPr>
            <a:r>
              <a:rPr lang="fr-FR" sz="1400" dirty="0"/>
              <a:t>Les ETAM ne sont pas pris en compte pour cet indicateur car les groupes ne sont pas représentatifs (moins de 4 femmes et 4 hommes par groupe)</a:t>
            </a:r>
          </a:p>
          <a:p>
            <a:pPr marL="285750" indent="-285750">
              <a:buFont typeface="Arial" panose="020B0604020202020204" pitchFamily="34" charset="0"/>
              <a:buChar char="•"/>
            </a:pPr>
            <a:r>
              <a:rPr lang="fr-FR" sz="1400" dirty="0"/>
              <a:t>Ecart de rémunérations entre les femmes et les hommes : 0,7 % en faveur des hommes en 2025</a:t>
            </a:r>
            <a:r>
              <a:rPr lang="fr-FR" sz="1400" b="1" dirty="0"/>
              <a:t> </a:t>
            </a:r>
            <a:r>
              <a:rPr lang="fr-FR" sz="1400" dirty="0"/>
              <a:t>(1,4% en faveur des hommes en 2024)</a:t>
            </a:r>
          </a:p>
          <a:p>
            <a:pPr marL="285750" indent="-285750">
              <a:buFont typeface="Arial" panose="020B0604020202020204" pitchFamily="34" charset="0"/>
              <a:buChar char="•"/>
            </a:pPr>
            <a:r>
              <a:rPr lang="fr-FR" sz="1400" b="1" dirty="0"/>
              <a:t>Points obtenus : 39/40</a:t>
            </a:r>
            <a:endParaRPr lang="fr-FR" sz="1400" dirty="0"/>
          </a:p>
          <a:p>
            <a:pPr marL="285750" indent="-285750">
              <a:buFont typeface="Arial" panose="020B0604020202020204" pitchFamily="34" charset="0"/>
              <a:buChar char="•"/>
            </a:pPr>
            <a:endParaRPr lang="fr-FR" sz="1400" dirty="0"/>
          </a:p>
        </p:txBody>
      </p:sp>
      <p:sp>
        <p:nvSpPr>
          <p:cNvPr id="8" name="Espace réservé du texte 7">
            <a:extLst>
              <a:ext uri="{FF2B5EF4-FFF2-40B4-BE49-F238E27FC236}">
                <a16:creationId xmlns:a16="http://schemas.microsoft.com/office/drawing/2014/main" id="{97101742-AA65-4487-9319-870654145C1A}"/>
              </a:ext>
            </a:extLst>
          </p:cNvPr>
          <p:cNvSpPr>
            <a:spLocks noGrp="1"/>
          </p:cNvSpPr>
          <p:nvPr>
            <p:ph type="body" sz="quarter" idx="14"/>
          </p:nvPr>
        </p:nvSpPr>
        <p:spPr>
          <a:xfrm>
            <a:off x="360363" y="287338"/>
            <a:ext cx="5735637" cy="252412"/>
          </a:xfrm>
        </p:spPr>
        <p:txBody>
          <a:bodyPr/>
          <a:lstStyle/>
          <a:p>
            <a:r>
              <a:rPr lang="fr-FR" dirty="0"/>
              <a:t>Index égalité professionnelle F/H 2025</a:t>
            </a:r>
          </a:p>
        </p:txBody>
      </p:sp>
      <p:graphicFrame>
        <p:nvGraphicFramePr>
          <p:cNvPr id="7" name="Tableau 6">
            <a:extLst>
              <a:ext uri="{FF2B5EF4-FFF2-40B4-BE49-F238E27FC236}">
                <a16:creationId xmlns:a16="http://schemas.microsoft.com/office/drawing/2014/main" id="{D15C0E6A-B043-4EFF-9998-DCAE67342F61}"/>
              </a:ext>
            </a:extLst>
          </p:cNvPr>
          <p:cNvGraphicFramePr>
            <a:graphicFrameLocks noGrp="1"/>
          </p:cNvGraphicFramePr>
          <p:nvPr>
            <p:extLst>
              <p:ext uri="{D42A27DB-BD31-4B8C-83A1-F6EECF244321}">
                <p14:modId xmlns:p14="http://schemas.microsoft.com/office/powerpoint/2010/main" val="3794556673"/>
              </p:ext>
            </p:extLst>
          </p:nvPr>
        </p:nvGraphicFramePr>
        <p:xfrm>
          <a:off x="6657337" y="3699817"/>
          <a:ext cx="3561712" cy="2875607"/>
        </p:xfrm>
        <a:graphic>
          <a:graphicData uri="http://schemas.openxmlformats.org/drawingml/2006/table">
            <a:tbl>
              <a:tblPr firstRow="1" firstCol="1" bandRow="1">
                <a:tableStyleId>{5C22544A-7EE6-4342-B048-85BDC9FD1C3A}</a:tableStyleId>
              </a:tblPr>
              <a:tblGrid>
                <a:gridCol w="838449">
                  <a:extLst>
                    <a:ext uri="{9D8B030D-6E8A-4147-A177-3AD203B41FA5}">
                      <a16:colId xmlns:a16="http://schemas.microsoft.com/office/drawing/2014/main" val="1062946269"/>
                    </a:ext>
                  </a:extLst>
                </a:gridCol>
                <a:gridCol w="827772">
                  <a:extLst>
                    <a:ext uri="{9D8B030D-6E8A-4147-A177-3AD203B41FA5}">
                      <a16:colId xmlns:a16="http://schemas.microsoft.com/office/drawing/2014/main" val="332975405"/>
                    </a:ext>
                  </a:extLst>
                </a:gridCol>
                <a:gridCol w="1005063">
                  <a:extLst>
                    <a:ext uri="{9D8B030D-6E8A-4147-A177-3AD203B41FA5}">
                      <a16:colId xmlns:a16="http://schemas.microsoft.com/office/drawing/2014/main" val="3019517562"/>
                    </a:ext>
                  </a:extLst>
                </a:gridCol>
                <a:gridCol w="890428">
                  <a:extLst>
                    <a:ext uri="{9D8B030D-6E8A-4147-A177-3AD203B41FA5}">
                      <a16:colId xmlns:a16="http://schemas.microsoft.com/office/drawing/2014/main" val="281415165"/>
                    </a:ext>
                  </a:extLst>
                </a:gridCol>
              </a:tblGrid>
              <a:tr h="1059777">
                <a:tc>
                  <a:txBody>
                    <a:bodyPr/>
                    <a:lstStyle/>
                    <a:p>
                      <a:pPr algn="ctr" rtl="0" fontAlgn="ctr"/>
                      <a:r>
                        <a:rPr lang="fr-FR" sz="1800" u="none" strike="noStrike" dirty="0">
                          <a:effectLst/>
                        </a:rPr>
                        <a:t> </a:t>
                      </a:r>
                      <a:endParaRPr lang="fr-FR" sz="1800" b="1" i="0" u="none" strike="noStrike" dirty="0">
                        <a:solidFill>
                          <a:srgbClr val="FFFFFF"/>
                        </a:solidFill>
                        <a:effectLst/>
                        <a:latin typeface="Calibri" panose="020F0502020204030204" pitchFamily="34" charset="0"/>
                      </a:endParaRPr>
                    </a:p>
                  </a:txBody>
                  <a:tcPr marL="0" marR="0" marT="0" marB="0" anchor="ctr"/>
                </a:tc>
                <a:tc>
                  <a:txBody>
                    <a:bodyPr/>
                    <a:lstStyle/>
                    <a:p>
                      <a:pPr algn="ctr" rtl="0" fontAlgn="ctr"/>
                      <a:r>
                        <a:rPr lang="fr-FR" sz="1400" u="none" strike="noStrike" dirty="0">
                          <a:effectLst/>
                        </a:rPr>
                        <a:t>Âge</a:t>
                      </a:r>
                      <a:endParaRPr lang="fr-FR" sz="1400" b="1" i="0" u="none" strike="noStrike" dirty="0">
                        <a:solidFill>
                          <a:srgbClr val="FFFFFF"/>
                        </a:solidFill>
                        <a:effectLst/>
                        <a:latin typeface="Calibri" panose="020F0502020204030204" pitchFamily="34" charset="0"/>
                      </a:endParaRPr>
                    </a:p>
                  </a:txBody>
                  <a:tcPr marL="0" marR="0" marT="0" marB="0" anchor="ctr"/>
                </a:tc>
                <a:tc>
                  <a:txBody>
                    <a:bodyPr/>
                    <a:lstStyle/>
                    <a:p>
                      <a:pPr algn="ctr" rtl="0" fontAlgn="ctr"/>
                      <a:r>
                        <a:rPr lang="fr-FR" sz="1400" u="none" strike="noStrike" dirty="0">
                          <a:effectLst/>
                        </a:rPr>
                        <a:t>Femmes</a:t>
                      </a:r>
                      <a:endParaRPr lang="fr-FR" sz="1400" b="1" i="0" u="none" strike="noStrike" dirty="0">
                        <a:solidFill>
                          <a:srgbClr val="FFFFFF"/>
                        </a:solidFill>
                        <a:effectLst/>
                        <a:latin typeface="Calibri" panose="020F0502020204030204" pitchFamily="34" charset="0"/>
                      </a:endParaRPr>
                    </a:p>
                  </a:txBody>
                  <a:tcPr marL="0" marR="0" marT="0" marB="0" anchor="ctr"/>
                </a:tc>
                <a:tc>
                  <a:txBody>
                    <a:bodyPr/>
                    <a:lstStyle/>
                    <a:p>
                      <a:pPr algn="ctr" rtl="0" fontAlgn="ctr"/>
                      <a:r>
                        <a:rPr lang="fr-FR" sz="1400" u="none" strike="noStrike" dirty="0">
                          <a:effectLst/>
                        </a:rPr>
                        <a:t>Hommes</a:t>
                      </a:r>
                      <a:endParaRPr lang="fr-FR" sz="14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4271108325"/>
                  </a:ext>
                </a:extLst>
              </a:tr>
              <a:tr h="457532">
                <a:tc rowSpan="4">
                  <a:txBody>
                    <a:bodyPr/>
                    <a:lstStyle/>
                    <a:p>
                      <a:pPr algn="ctr" rtl="0" fontAlgn="ctr"/>
                      <a:r>
                        <a:rPr lang="fr-FR" sz="1400" u="none" strike="noStrike" dirty="0">
                          <a:solidFill>
                            <a:schemeClr val="tx1"/>
                          </a:solidFill>
                          <a:effectLst/>
                        </a:rPr>
                        <a:t>Cadres</a:t>
                      </a:r>
                      <a:endParaRPr lang="fr-FR" sz="1400" b="1" i="0" u="none" strike="noStrike" dirty="0">
                        <a:solidFill>
                          <a:schemeClr val="tx1"/>
                        </a:solidFill>
                        <a:effectLst/>
                        <a:latin typeface="Calibri" panose="020F0502020204030204" pitchFamily="34" charset="0"/>
                      </a:endParaRPr>
                    </a:p>
                  </a:txBody>
                  <a:tcPr marL="0" marR="0" marT="0" marB="0" vert="vert270" anchor="ctr"/>
                </a:tc>
                <a:tc>
                  <a:txBody>
                    <a:bodyPr/>
                    <a:lstStyle/>
                    <a:p>
                      <a:pPr algn="ctr" rtl="0" fontAlgn="ctr"/>
                      <a:r>
                        <a:rPr lang="fr-FR" sz="1400" b="0" i="0" u="none" strike="noStrike" dirty="0">
                          <a:solidFill>
                            <a:srgbClr val="000000"/>
                          </a:solidFill>
                          <a:effectLst/>
                          <a:latin typeface="Calibri" panose="020F0502020204030204" pitchFamily="34" charset="0"/>
                        </a:rPr>
                        <a:t>20-30</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36 465</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37 875</a:t>
                      </a:r>
                    </a:p>
                  </a:txBody>
                  <a:tcPr marL="0" marR="0" marT="0" marB="0" anchor="ctr"/>
                </a:tc>
                <a:extLst>
                  <a:ext uri="{0D108BD9-81ED-4DB2-BD59-A6C34878D82A}">
                    <a16:rowId xmlns:a16="http://schemas.microsoft.com/office/drawing/2014/main" val="3380665633"/>
                  </a:ext>
                </a:extLst>
              </a:tr>
              <a:tr h="443234">
                <a:tc vMerge="1">
                  <a:txBody>
                    <a:bodyPr/>
                    <a:lstStyle/>
                    <a:p>
                      <a:endParaRPr lang="fr-FR"/>
                    </a:p>
                  </a:txBody>
                  <a:tcPr/>
                </a:tc>
                <a:tc>
                  <a:txBody>
                    <a:bodyPr/>
                    <a:lstStyle/>
                    <a:p>
                      <a:pPr algn="ctr" rtl="0" fontAlgn="ctr"/>
                      <a:r>
                        <a:rPr lang="fr-FR" sz="1400" b="0" i="0" u="none" strike="noStrike" dirty="0">
                          <a:solidFill>
                            <a:srgbClr val="000000"/>
                          </a:solidFill>
                          <a:effectLst/>
                          <a:latin typeface="Calibri" panose="020F0502020204030204" pitchFamily="34" charset="0"/>
                        </a:rPr>
                        <a:t>30-39</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44 746</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43 036</a:t>
                      </a:r>
                    </a:p>
                  </a:txBody>
                  <a:tcPr marL="0" marR="0" marT="0" marB="0" anchor="ctr"/>
                </a:tc>
                <a:extLst>
                  <a:ext uri="{0D108BD9-81ED-4DB2-BD59-A6C34878D82A}">
                    <a16:rowId xmlns:a16="http://schemas.microsoft.com/office/drawing/2014/main" val="1564098189"/>
                  </a:ext>
                </a:extLst>
              </a:tr>
              <a:tr h="457532">
                <a:tc vMerge="1">
                  <a:txBody>
                    <a:bodyPr/>
                    <a:lstStyle/>
                    <a:p>
                      <a:endParaRPr lang="fr-FR"/>
                    </a:p>
                  </a:txBody>
                  <a:tcPr/>
                </a:tc>
                <a:tc>
                  <a:txBody>
                    <a:bodyPr/>
                    <a:lstStyle/>
                    <a:p>
                      <a:pPr algn="ctr" rtl="0" fontAlgn="ctr"/>
                      <a:r>
                        <a:rPr lang="fr-FR" sz="1400" b="0" i="0" u="none" strike="noStrike" dirty="0">
                          <a:solidFill>
                            <a:srgbClr val="000000"/>
                          </a:solidFill>
                          <a:effectLst/>
                          <a:latin typeface="Calibri" panose="020F0502020204030204" pitchFamily="34" charset="0"/>
                        </a:rPr>
                        <a:t>40-49</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46 345</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49 780</a:t>
                      </a:r>
                    </a:p>
                  </a:txBody>
                  <a:tcPr marL="0" marR="0" marT="0" marB="0" anchor="ctr"/>
                </a:tc>
                <a:extLst>
                  <a:ext uri="{0D108BD9-81ED-4DB2-BD59-A6C34878D82A}">
                    <a16:rowId xmlns:a16="http://schemas.microsoft.com/office/drawing/2014/main" val="2677031703"/>
                  </a:ext>
                </a:extLst>
              </a:tr>
              <a:tr h="457532">
                <a:tc vMerge="1">
                  <a:txBody>
                    <a:bodyPr/>
                    <a:lstStyle/>
                    <a:p>
                      <a:endParaRPr lang="fr-FR"/>
                    </a:p>
                  </a:txBody>
                  <a:tcPr/>
                </a:tc>
                <a:tc>
                  <a:txBody>
                    <a:bodyPr/>
                    <a:lstStyle/>
                    <a:p>
                      <a:pPr algn="ctr" rtl="0" fontAlgn="ctr"/>
                      <a:r>
                        <a:rPr lang="fr-FR" sz="1400" b="0" i="0" u="none" strike="noStrike" dirty="0">
                          <a:solidFill>
                            <a:srgbClr val="000000"/>
                          </a:solidFill>
                          <a:effectLst/>
                          <a:latin typeface="Calibri" panose="020F0502020204030204" pitchFamily="34" charset="0"/>
                        </a:rPr>
                        <a:t>50+</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NC</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49 118</a:t>
                      </a:r>
                    </a:p>
                  </a:txBody>
                  <a:tcPr marL="0" marR="0" marT="0" marB="0" anchor="ctr"/>
                </a:tc>
                <a:extLst>
                  <a:ext uri="{0D108BD9-81ED-4DB2-BD59-A6C34878D82A}">
                    <a16:rowId xmlns:a16="http://schemas.microsoft.com/office/drawing/2014/main" val="683957839"/>
                  </a:ext>
                </a:extLst>
              </a:tr>
            </a:tbl>
          </a:graphicData>
        </a:graphic>
      </p:graphicFrame>
      <p:graphicFrame>
        <p:nvGraphicFramePr>
          <p:cNvPr id="10" name="Tableau 9">
            <a:extLst>
              <a:ext uri="{FF2B5EF4-FFF2-40B4-BE49-F238E27FC236}">
                <a16:creationId xmlns:a16="http://schemas.microsoft.com/office/drawing/2014/main" id="{509B4A88-40AB-4082-92CE-D76777D21C8D}"/>
              </a:ext>
            </a:extLst>
          </p:cNvPr>
          <p:cNvGraphicFramePr>
            <a:graphicFrameLocks noGrp="1"/>
          </p:cNvGraphicFramePr>
          <p:nvPr>
            <p:extLst>
              <p:ext uri="{D42A27DB-BD31-4B8C-83A1-F6EECF244321}">
                <p14:modId xmlns:p14="http://schemas.microsoft.com/office/powerpoint/2010/main" val="3099998115"/>
              </p:ext>
            </p:extLst>
          </p:nvPr>
        </p:nvGraphicFramePr>
        <p:xfrm>
          <a:off x="2009158" y="3699817"/>
          <a:ext cx="3347436" cy="2948816"/>
        </p:xfrm>
        <a:graphic>
          <a:graphicData uri="http://schemas.openxmlformats.org/drawingml/2006/table">
            <a:tbl>
              <a:tblPr firstRow="1" firstCol="1" bandRow="1">
                <a:tableStyleId>{5C22544A-7EE6-4342-B048-85BDC9FD1C3A}</a:tableStyleId>
              </a:tblPr>
              <a:tblGrid>
                <a:gridCol w="836859">
                  <a:extLst>
                    <a:ext uri="{9D8B030D-6E8A-4147-A177-3AD203B41FA5}">
                      <a16:colId xmlns:a16="http://schemas.microsoft.com/office/drawing/2014/main" val="1062946269"/>
                    </a:ext>
                  </a:extLst>
                </a:gridCol>
                <a:gridCol w="836859">
                  <a:extLst>
                    <a:ext uri="{9D8B030D-6E8A-4147-A177-3AD203B41FA5}">
                      <a16:colId xmlns:a16="http://schemas.microsoft.com/office/drawing/2014/main" val="332975405"/>
                    </a:ext>
                  </a:extLst>
                </a:gridCol>
                <a:gridCol w="836859">
                  <a:extLst>
                    <a:ext uri="{9D8B030D-6E8A-4147-A177-3AD203B41FA5}">
                      <a16:colId xmlns:a16="http://schemas.microsoft.com/office/drawing/2014/main" val="3019517562"/>
                    </a:ext>
                  </a:extLst>
                </a:gridCol>
                <a:gridCol w="836859">
                  <a:extLst>
                    <a:ext uri="{9D8B030D-6E8A-4147-A177-3AD203B41FA5}">
                      <a16:colId xmlns:a16="http://schemas.microsoft.com/office/drawing/2014/main" val="281415165"/>
                    </a:ext>
                  </a:extLst>
                </a:gridCol>
              </a:tblGrid>
              <a:tr h="956797">
                <a:tc>
                  <a:txBody>
                    <a:bodyPr/>
                    <a:lstStyle/>
                    <a:p>
                      <a:pPr algn="ctr" rtl="0" fontAlgn="ctr"/>
                      <a:r>
                        <a:rPr lang="fr-FR" sz="1800" u="none" strike="noStrike">
                          <a:effectLst/>
                        </a:rPr>
                        <a:t> </a:t>
                      </a:r>
                      <a:endParaRPr lang="fr-FR" sz="18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fr-FR" sz="1400" u="none" strike="noStrike">
                          <a:effectLst/>
                        </a:rPr>
                        <a:t>Âge</a:t>
                      </a:r>
                      <a:endParaRPr lang="fr-FR" sz="14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fr-FR" sz="1400" u="none" strike="noStrike" dirty="0">
                          <a:effectLst/>
                        </a:rPr>
                        <a:t>Femmes</a:t>
                      </a:r>
                      <a:endParaRPr lang="fr-FR" sz="1400" b="1" i="0" u="none" strike="noStrike" dirty="0">
                        <a:solidFill>
                          <a:srgbClr val="FFFFFF"/>
                        </a:solidFill>
                        <a:effectLst/>
                        <a:latin typeface="Calibri" panose="020F0502020204030204" pitchFamily="34" charset="0"/>
                      </a:endParaRPr>
                    </a:p>
                  </a:txBody>
                  <a:tcPr marL="0" marR="0" marT="0" marB="0" anchor="ctr"/>
                </a:tc>
                <a:tc>
                  <a:txBody>
                    <a:bodyPr/>
                    <a:lstStyle/>
                    <a:p>
                      <a:pPr algn="ctr" rtl="0" fontAlgn="ctr"/>
                      <a:r>
                        <a:rPr lang="fr-FR" sz="1400" u="none" strike="noStrike" dirty="0">
                          <a:effectLst/>
                        </a:rPr>
                        <a:t>Hommes</a:t>
                      </a:r>
                      <a:endParaRPr lang="fr-FR" sz="14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4271108325"/>
                  </a:ext>
                </a:extLst>
              </a:tr>
              <a:tr h="501926">
                <a:tc rowSpan="4">
                  <a:txBody>
                    <a:bodyPr/>
                    <a:lstStyle/>
                    <a:p>
                      <a:pPr algn="ctr" rtl="0" fontAlgn="ctr"/>
                      <a:r>
                        <a:rPr lang="fr-FR" sz="1400" u="none" strike="noStrike" dirty="0">
                          <a:solidFill>
                            <a:schemeClr val="tx1"/>
                          </a:solidFill>
                          <a:effectLst/>
                        </a:rPr>
                        <a:t>Cadres</a:t>
                      </a:r>
                      <a:endParaRPr lang="fr-FR" sz="1400" b="1" i="0" u="none" strike="noStrike" dirty="0">
                        <a:solidFill>
                          <a:schemeClr val="tx1"/>
                        </a:solidFill>
                        <a:effectLst/>
                        <a:latin typeface="Calibri" panose="020F0502020204030204" pitchFamily="34" charset="0"/>
                      </a:endParaRPr>
                    </a:p>
                  </a:txBody>
                  <a:tcPr marL="0" marR="0" marT="0" marB="0" vert="vert270" anchor="ctr"/>
                </a:tc>
                <a:tc>
                  <a:txBody>
                    <a:bodyPr/>
                    <a:lstStyle/>
                    <a:p>
                      <a:pPr algn="ctr" rtl="0" fontAlgn="ctr"/>
                      <a:r>
                        <a:rPr lang="fr-FR" sz="1400" b="0" i="0" u="none" strike="noStrike" dirty="0">
                          <a:solidFill>
                            <a:srgbClr val="000000"/>
                          </a:solidFill>
                          <a:effectLst/>
                          <a:latin typeface="Calibri" panose="020F0502020204030204" pitchFamily="34" charset="0"/>
                        </a:rPr>
                        <a:t>20-30</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36 742</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36 856</a:t>
                      </a:r>
                    </a:p>
                  </a:txBody>
                  <a:tcPr marL="0" marR="0" marT="0" marB="0" anchor="ctr"/>
                </a:tc>
                <a:extLst>
                  <a:ext uri="{0D108BD9-81ED-4DB2-BD59-A6C34878D82A}">
                    <a16:rowId xmlns:a16="http://schemas.microsoft.com/office/drawing/2014/main" val="3380665633"/>
                  </a:ext>
                </a:extLst>
              </a:tr>
              <a:tr h="486241">
                <a:tc vMerge="1">
                  <a:txBody>
                    <a:bodyPr/>
                    <a:lstStyle/>
                    <a:p>
                      <a:endParaRPr lang="fr-FR"/>
                    </a:p>
                  </a:txBody>
                  <a:tcPr/>
                </a:tc>
                <a:tc>
                  <a:txBody>
                    <a:bodyPr/>
                    <a:lstStyle/>
                    <a:p>
                      <a:pPr algn="ctr" rtl="0" fontAlgn="ctr"/>
                      <a:r>
                        <a:rPr lang="fr-FR" sz="1400" b="0" i="0" u="none" strike="noStrike" dirty="0">
                          <a:solidFill>
                            <a:srgbClr val="000000"/>
                          </a:solidFill>
                          <a:effectLst/>
                          <a:latin typeface="Calibri" panose="020F0502020204030204" pitchFamily="34" charset="0"/>
                        </a:rPr>
                        <a:t>30-39</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46 081</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42 665</a:t>
                      </a:r>
                    </a:p>
                  </a:txBody>
                  <a:tcPr marL="0" marR="0" marT="0" marB="0" anchor="ctr"/>
                </a:tc>
                <a:extLst>
                  <a:ext uri="{0D108BD9-81ED-4DB2-BD59-A6C34878D82A}">
                    <a16:rowId xmlns:a16="http://schemas.microsoft.com/office/drawing/2014/main" val="1564098189"/>
                  </a:ext>
                </a:extLst>
              </a:tr>
              <a:tr h="501926">
                <a:tc vMerge="1">
                  <a:txBody>
                    <a:bodyPr/>
                    <a:lstStyle/>
                    <a:p>
                      <a:endParaRPr lang="fr-FR"/>
                    </a:p>
                  </a:txBody>
                  <a:tcPr/>
                </a:tc>
                <a:tc>
                  <a:txBody>
                    <a:bodyPr/>
                    <a:lstStyle/>
                    <a:p>
                      <a:pPr algn="ctr" rtl="0" fontAlgn="ctr"/>
                      <a:r>
                        <a:rPr lang="fr-FR" sz="1400" b="0" i="0" u="none" strike="noStrike" dirty="0">
                          <a:solidFill>
                            <a:srgbClr val="000000"/>
                          </a:solidFill>
                          <a:effectLst/>
                          <a:latin typeface="Calibri" panose="020F0502020204030204" pitchFamily="34" charset="0"/>
                        </a:rPr>
                        <a:t>40-49</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46 982</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48 586</a:t>
                      </a:r>
                    </a:p>
                  </a:txBody>
                  <a:tcPr marL="0" marR="0" marT="0" marB="0" anchor="ctr"/>
                </a:tc>
                <a:extLst>
                  <a:ext uri="{0D108BD9-81ED-4DB2-BD59-A6C34878D82A}">
                    <a16:rowId xmlns:a16="http://schemas.microsoft.com/office/drawing/2014/main" val="2677031703"/>
                  </a:ext>
                </a:extLst>
              </a:tr>
              <a:tr h="501926">
                <a:tc vMerge="1">
                  <a:txBody>
                    <a:bodyPr/>
                    <a:lstStyle/>
                    <a:p>
                      <a:pPr algn="ctr" rtl="0" fontAlgn="ctr"/>
                      <a:endParaRPr lang="fr-FR" sz="1400" b="1" i="0" u="none" strike="noStrike" dirty="0">
                        <a:solidFill>
                          <a:schemeClr val="tx1"/>
                        </a:solidFill>
                        <a:effectLst/>
                        <a:latin typeface="Calibri" panose="020F0502020204030204" pitchFamily="34" charset="0"/>
                      </a:endParaRPr>
                    </a:p>
                  </a:txBody>
                  <a:tcPr marL="0" marR="0" marT="0" marB="0" vert="vert270" anchor="ctr"/>
                </a:tc>
                <a:tc>
                  <a:txBody>
                    <a:bodyPr/>
                    <a:lstStyle/>
                    <a:p>
                      <a:pPr algn="ctr" rtl="0" fontAlgn="ctr"/>
                      <a:r>
                        <a:rPr lang="fr-FR" sz="1400" b="0" i="0" u="none" strike="noStrike" dirty="0">
                          <a:solidFill>
                            <a:srgbClr val="000000"/>
                          </a:solidFill>
                          <a:effectLst/>
                          <a:latin typeface="Calibri" panose="020F0502020204030204" pitchFamily="34" charset="0"/>
                        </a:rPr>
                        <a:t>50+</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NC</a:t>
                      </a:r>
                    </a:p>
                  </a:txBody>
                  <a:tcPr marL="0" marR="0" marT="0" marB="0" anchor="ctr"/>
                </a:tc>
                <a:tc>
                  <a:txBody>
                    <a:bodyPr/>
                    <a:lstStyle/>
                    <a:p>
                      <a:pPr algn="ctr" rtl="0" fontAlgn="ctr"/>
                      <a:r>
                        <a:rPr lang="fr-FR" sz="1400" b="0" i="0" u="none" strike="noStrike" dirty="0">
                          <a:solidFill>
                            <a:srgbClr val="000000"/>
                          </a:solidFill>
                          <a:effectLst/>
                          <a:latin typeface="Calibri" panose="020F0502020204030204" pitchFamily="34" charset="0"/>
                        </a:rPr>
                        <a:t>47 369</a:t>
                      </a:r>
                    </a:p>
                  </a:txBody>
                  <a:tcPr marL="0" marR="0" marT="0" marB="0" anchor="ctr"/>
                </a:tc>
                <a:extLst>
                  <a:ext uri="{0D108BD9-81ED-4DB2-BD59-A6C34878D82A}">
                    <a16:rowId xmlns:a16="http://schemas.microsoft.com/office/drawing/2014/main" val="651853577"/>
                  </a:ext>
                </a:extLst>
              </a:tr>
            </a:tbl>
          </a:graphicData>
        </a:graphic>
      </p:graphicFrame>
      <p:sp>
        <p:nvSpPr>
          <p:cNvPr id="11" name="ZoneTexte 11">
            <a:extLst>
              <a:ext uri="{FF2B5EF4-FFF2-40B4-BE49-F238E27FC236}">
                <a16:creationId xmlns:a16="http://schemas.microsoft.com/office/drawing/2014/main" id="{6B6A4F74-8DDF-46D6-8981-CEE2D3244249}"/>
              </a:ext>
            </a:extLst>
          </p:cNvPr>
          <p:cNvSpPr txBox="1"/>
          <p:nvPr/>
        </p:nvSpPr>
        <p:spPr>
          <a:xfrm>
            <a:off x="8202099" y="3207774"/>
            <a:ext cx="6833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fr-FR" dirty="0"/>
              <a:t>2025</a:t>
            </a:r>
          </a:p>
        </p:txBody>
      </p:sp>
      <p:sp>
        <p:nvSpPr>
          <p:cNvPr id="12" name="ZoneTexte 11">
            <a:extLst>
              <a:ext uri="{FF2B5EF4-FFF2-40B4-BE49-F238E27FC236}">
                <a16:creationId xmlns:a16="http://schemas.microsoft.com/office/drawing/2014/main" id="{6B6A4F74-8DDF-46D6-8981-CEE2D3244249}"/>
              </a:ext>
            </a:extLst>
          </p:cNvPr>
          <p:cNvSpPr txBox="1"/>
          <p:nvPr/>
        </p:nvSpPr>
        <p:spPr>
          <a:xfrm>
            <a:off x="3530183" y="3207774"/>
            <a:ext cx="6833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fr-FR" dirty="0"/>
              <a:t>2024</a:t>
            </a:r>
          </a:p>
        </p:txBody>
      </p:sp>
    </p:spTree>
    <p:extLst>
      <p:ext uri="{BB962C8B-B14F-4D97-AF65-F5344CB8AC3E}">
        <p14:creationId xmlns:p14="http://schemas.microsoft.com/office/powerpoint/2010/main" val="298465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16F86-B35E-014E-07CE-5D1B72CFBFCE}"/>
              </a:ext>
            </a:extLst>
          </p:cNvPr>
          <p:cNvSpPr>
            <a:spLocks noGrp="1"/>
          </p:cNvSpPr>
          <p:nvPr>
            <p:ph type="title"/>
          </p:nvPr>
        </p:nvSpPr>
        <p:spPr/>
        <p:txBody>
          <a:bodyPr/>
          <a:lstStyle/>
          <a:p>
            <a:r>
              <a:rPr lang="fr-FR" dirty="0"/>
              <a:t>Ecart de taux d’augmentations individuelles</a:t>
            </a:r>
          </a:p>
        </p:txBody>
      </p:sp>
      <p:sp>
        <p:nvSpPr>
          <p:cNvPr id="3" name="Espace réservé de la date 2">
            <a:extLst>
              <a:ext uri="{FF2B5EF4-FFF2-40B4-BE49-F238E27FC236}">
                <a16:creationId xmlns:a16="http://schemas.microsoft.com/office/drawing/2014/main" id="{7A67EFD2-53F5-778B-FFA3-68F59344FE44}"/>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4" name="Espace réservé du pied de page 3">
            <a:extLst>
              <a:ext uri="{FF2B5EF4-FFF2-40B4-BE49-F238E27FC236}">
                <a16:creationId xmlns:a16="http://schemas.microsoft.com/office/drawing/2014/main" id="{E75E35E7-7DC4-D8D9-3DBE-EA28AF71C1A3}"/>
              </a:ext>
            </a:extLst>
          </p:cNvPr>
          <p:cNvSpPr>
            <a:spLocks noGrp="1"/>
          </p:cNvSpPr>
          <p:nvPr>
            <p:ph type="ftr" sz="quarter" idx="11"/>
          </p:nvPr>
        </p:nvSpPr>
        <p:spPr/>
        <p:txBody>
          <a:bodyPr/>
          <a:lstStyle/>
          <a:p>
            <a:r>
              <a:rPr lang="fr-FR"/>
              <a:t>©vulcain</a:t>
            </a:r>
          </a:p>
        </p:txBody>
      </p:sp>
      <p:sp>
        <p:nvSpPr>
          <p:cNvPr id="5" name="Espace réservé du numéro de diapositive 4">
            <a:extLst>
              <a:ext uri="{FF2B5EF4-FFF2-40B4-BE49-F238E27FC236}">
                <a16:creationId xmlns:a16="http://schemas.microsoft.com/office/drawing/2014/main" id="{119D9ED5-A045-990E-34F2-942C6986F664}"/>
              </a:ext>
            </a:extLst>
          </p:cNvPr>
          <p:cNvSpPr>
            <a:spLocks noGrp="1"/>
          </p:cNvSpPr>
          <p:nvPr>
            <p:ph type="sldNum" sz="quarter" idx="12"/>
          </p:nvPr>
        </p:nvSpPr>
        <p:spPr/>
        <p:txBody>
          <a:bodyPr/>
          <a:lstStyle/>
          <a:p>
            <a:fld id="{93186177-1136-3843-B57E-2478B94A9C47}" type="slidenum">
              <a:rPr lang="fr-FR" smtClean="0"/>
              <a:t>5</a:t>
            </a:fld>
            <a:endParaRPr lang="fr-FR"/>
          </a:p>
        </p:txBody>
      </p:sp>
      <p:sp>
        <p:nvSpPr>
          <p:cNvPr id="7" name="Espace réservé du texte 6">
            <a:extLst>
              <a:ext uri="{FF2B5EF4-FFF2-40B4-BE49-F238E27FC236}">
                <a16:creationId xmlns:a16="http://schemas.microsoft.com/office/drawing/2014/main" id="{D831A4D4-8ADE-A223-C704-02A657D84F44}"/>
              </a:ext>
            </a:extLst>
          </p:cNvPr>
          <p:cNvSpPr>
            <a:spLocks noGrp="1"/>
          </p:cNvSpPr>
          <p:nvPr>
            <p:ph type="body" sz="quarter" idx="14"/>
          </p:nvPr>
        </p:nvSpPr>
        <p:spPr/>
        <p:txBody>
          <a:bodyPr/>
          <a:lstStyle/>
          <a:p>
            <a:r>
              <a:rPr lang="fr-FR" dirty="0"/>
              <a:t>Index égalité professionnelle f/h 2025</a:t>
            </a:r>
          </a:p>
        </p:txBody>
      </p:sp>
      <p:sp>
        <p:nvSpPr>
          <p:cNvPr id="8" name="Espace réservé du texte 5">
            <a:extLst>
              <a:ext uri="{FF2B5EF4-FFF2-40B4-BE49-F238E27FC236}">
                <a16:creationId xmlns:a16="http://schemas.microsoft.com/office/drawing/2014/main" id="{1F9FA3C8-718E-E7F1-F845-00F813B04885}"/>
              </a:ext>
            </a:extLst>
          </p:cNvPr>
          <p:cNvSpPr>
            <a:spLocks noGrp="1"/>
          </p:cNvSpPr>
          <p:nvPr>
            <p:ph type="body" sz="quarter" idx="15"/>
          </p:nvPr>
        </p:nvSpPr>
        <p:spPr>
          <a:xfrm>
            <a:off x="359637" y="1362715"/>
            <a:ext cx="11399837" cy="4557712"/>
          </a:xfrm>
        </p:spPr>
        <p:txBody>
          <a:bodyPr numCol="1">
            <a:noAutofit/>
          </a:bodyPr>
          <a:lstStyle/>
          <a:p>
            <a:pPr marL="285750" indent="-285750" algn="just">
              <a:buFont typeface="Arial" panose="020B0604020202020204" pitchFamily="34" charset="0"/>
              <a:buChar char="•"/>
            </a:pPr>
            <a:r>
              <a:rPr lang="fr-FR" sz="1400" b="1" dirty="0">
                <a:solidFill>
                  <a:srgbClr val="051982"/>
                </a:solidFill>
              </a:rPr>
              <a:t>Définition de l’indicateur : </a:t>
            </a:r>
            <a:r>
              <a:rPr lang="fr-FR" sz="1400" dirty="0">
                <a:solidFill>
                  <a:srgbClr val="051982"/>
                </a:solidFill>
              </a:rPr>
              <a:t>Ecart de la proportion de salariés augmentés parmi les femmes et les hommes, calculée par statut et tranche d’âge. </a:t>
            </a:r>
          </a:p>
          <a:p>
            <a:pPr marL="285750" indent="-285750" algn="just">
              <a:buFont typeface="Arial" panose="020B0604020202020204" pitchFamily="34" charset="0"/>
              <a:buChar char="•"/>
            </a:pPr>
            <a:r>
              <a:rPr lang="fr-FR" sz="1400" dirty="0">
                <a:solidFill>
                  <a:srgbClr val="051982"/>
                </a:solidFill>
              </a:rPr>
              <a:t>Sont prises en compte les augmentations du salaire de base au cours des 12 mois de la période de référence. </a:t>
            </a:r>
          </a:p>
          <a:p>
            <a:pPr marL="285750" indent="-285750" algn="just">
              <a:buFont typeface="Arial" panose="020B0604020202020204" pitchFamily="34" charset="0"/>
              <a:buChar char="•"/>
            </a:pPr>
            <a:r>
              <a:rPr lang="fr-FR" sz="1400" dirty="0">
                <a:solidFill>
                  <a:srgbClr val="051982"/>
                </a:solidFill>
              </a:rPr>
              <a:t>Ecart de taux d’augmentation entre les femmes et les hommes :  0,5 points en faveur des femmes (4,8 points en faveur des femmes l’année dernière). </a:t>
            </a:r>
          </a:p>
          <a:p>
            <a:pPr marL="285750" indent="-285750" algn="just">
              <a:buFont typeface="Arial" panose="020B0604020202020204" pitchFamily="34" charset="0"/>
              <a:buChar char="•"/>
            </a:pPr>
            <a:r>
              <a:rPr lang="fr-FR" sz="1400" b="1" dirty="0">
                <a:solidFill>
                  <a:srgbClr val="051982"/>
                </a:solidFill>
              </a:rPr>
              <a:t>Points obtenus : 35/35</a:t>
            </a:r>
            <a:endParaRPr lang="fr-FR" sz="1400" dirty="0">
              <a:solidFill>
                <a:srgbClr val="051982"/>
              </a:solidFill>
            </a:endParaRPr>
          </a:p>
          <a:p>
            <a:endParaRPr lang="fr-FR" sz="1400" dirty="0"/>
          </a:p>
        </p:txBody>
      </p:sp>
      <p:graphicFrame>
        <p:nvGraphicFramePr>
          <p:cNvPr id="9" name="Tableau 8">
            <a:extLst>
              <a:ext uri="{FF2B5EF4-FFF2-40B4-BE49-F238E27FC236}">
                <a16:creationId xmlns:a16="http://schemas.microsoft.com/office/drawing/2014/main" id="{3B2D70D6-B2A5-A9E7-608E-FCF6F64DD13B}"/>
              </a:ext>
            </a:extLst>
          </p:cNvPr>
          <p:cNvGraphicFramePr>
            <a:graphicFrameLocks noGrp="1"/>
          </p:cNvGraphicFramePr>
          <p:nvPr>
            <p:extLst>
              <p:ext uri="{D42A27DB-BD31-4B8C-83A1-F6EECF244321}">
                <p14:modId xmlns:p14="http://schemas.microsoft.com/office/powerpoint/2010/main" val="1566764146"/>
              </p:ext>
            </p:extLst>
          </p:nvPr>
        </p:nvGraphicFramePr>
        <p:xfrm>
          <a:off x="892509" y="4564334"/>
          <a:ext cx="4670620" cy="1259840"/>
        </p:xfrm>
        <a:graphic>
          <a:graphicData uri="http://schemas.openxmlformats.org/drawingml/2006/table">
            <a:tbl>
              <a:tblPr firstRow="1" bandRow="1">
                <a:tableStyleId>{5C22544A-7EE6-4342-B048-85BDC9FD1C3A}</a:tableStyleId>
              </a:tblPr>
              <a:tblGrid>
                <a:gridCol w="1026095">
                  <a:extLst>
                    <a:ext uri="{9D8B030D-6E8A-4147-A177-3AD203B41FA5}">
                      <a16:colId xmlns:a16="http://schemas.microsoft.com/office/drawing/2014/main" val="3375561373"/>
                    </a:ext>
                  </a:extLst>
                </a:gridCol>
                <a:gridCol w="1155325">
                  <a:extLst>
                    <a:ext uri="{9D8B030D-6E8A-4147-A177-3AD203B41FA5}">
                      <a16:colId xmlns:a16="http://schemas.microsoft.com/office/drawing/2014/main" val="2392145011"/>
                    </a:ext>
                  </a:extLst>
                </a:gridCol>
                <a:gridCol w="1463040">
                  <a:extLst>
                    <a:ext uri="{9D8B030D-6E8A-4147-A177-3AD203B41FA5}">
                      <a16:colId xmlns:a16="http://schemas.microsoft.com/office/drawing/2014/main" val="702948435"/>
                    </a:ext>
                  </a:extLst>
                </a:gridCol>
                <a:gridCol w="1026160">
                  <a:extLst>
                    <a:ext uri="{9D8B030D-6E8A-4147-A177-3AD203B41FA5}">
                      <a16:colId xmlns:a16="http://schemas.microsoft.com/office/drawing/2014/main" val="4007726284"/>
                    </a:ext>
                  </a:extLst>
                </a:gridCol>
              </a:tblGrid>
              <a:tr h="0">
                <a:tc>
                  <a:txBody>
                    <a:bodyPr/>
                    <a:lstStyle/>
                    <a:p>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pPr algn="ctr"/>
                      <a:r>
                        <a:rPr lang="fr-FR" sz="1400" b="0" dirty="0">
                          <a:solidFill>
                            <a:schemeClr val="tx1"/>
                          </a:solidFill>
                        </a:rPr>
                        <a:t>Nombre de salariés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0" dirty="0">
                          <a:solidFill>
                            <a:schemeClr val="tx1"/>
                          </a:solidFill>
                        </a:rPr>
                        <a:t>Salariés augmentés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tx1"/>
                          </a:solidFill>
                        </a:rPr>
                        <a:t>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471146"/>
                  </a:ext>
                </a:extLst>
              </a:tr>
              <a:tr h="370840">
                <a:tc>
                  <a:txBody>
                    <a:bodyPr/>
                    <a:lstStyle/>
                    <a:p>
                      <a:r>
                        <a:rPr lang="fr-FR" sz="1400" dirty="0"/>
                        <a:t>Femmes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r>
                        <a:rPr lang="fr-FR" sz="14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352606"/>
                  </a:ext>
                </a:extLst>
              </a:tr>
              <a:tr h="370840">
                <a:tc>
                  <a:txBody>
                    <a:bodyPr/>
                    <a:lstStyle/>
                    <a:p>
                      <a:r>
                        <a:rPr lang="fr-FR" sz="1400" dirty="0"/>
                        <a:t>Hommes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r>
                        <a:rPr lang="fr-FR" sz="1400" dirty="0"/>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431577"/>
                  </a:ext>
                </a:extLst>
              </a:tr>
            </a:tbl>
          </a:graphicData>
        </a:graphic>
      </p:graphicFrame>
      <p:graphicFrame>
        <p:nvGraphicFramePr>
          <p:cNvPr id="10" name="Tableau 9">
            <a:extLst>
              <a:ext uri="{FF2B5EF4-FFF2-40B4-BE49-F238E27FC236}">
                <a16:creationId xmlns:a16="http://schemas.microsoft.com/office/drawing/2014/main" id="{257A4D9E-283C-9E88-1BB3-15F4C82908AB}"/>
              </a:ext>
            </a:extLst>
          </p:cNvPr>
          <p:cNvGraphicFramePr>
            <a:graphicFrameLocks noGrp="1"/>
          </p:cNvGraphicFramePr>
          <p:nvPr>
            <p:extLst>
              <p:ext uri="{D42A27DB-BD31-4B8C-83A1-F6EECF244321}">
                <p14:modId xmlns:p14="http://schemas.microsoft.com/office/powerpoint/2010/main" val="178095148"/>
              </p:ext>
            </p:extLst>
          </p:nvPr>
        </p:nvGraphicFramePr>
        <p:xfrm>
          <a:off x="6628871" y="4564334"/>
          <a:ext cx="4670620" cy="1259840"/>
        </p:xfrm>
        <a:graphic>
          <a:graphicData uri="http://schemas.openxmlformats.org/drawingml/2006/table">
            <a:tbl>
              <a:tblPr firstRow="1" bandRow="1">
                <a:tableStyleId>{5C22544A-7EE6-4342-B048-85BDC9FD1C3A}</a:tableStyleId>
              </a:tblPr>
              <a:tblGrid>
                <a:gridCol w="1026095">
                  <a:extLst>
                    <a:ext uri="{9D8B030D-6E8A-4147-A177-3AD203B41FA5}">
                      <a16:colId xmlns:a16="http://schemas.microsoft.com/office/drawing/2014/main" val="3375561373"/>
                    </a:ext>
                  </a:extLst>
                </a:gridCol>
                <a:gridCol w="1155325">
                  <a:extLst>
                    <a:ext uri="{9D8B030D-6E8A-4147-A177-3AD203B41FA5}">
                      <a16:colId xmlns:a16="http://schemas.microsoft.com/office/drawing/2014/main" val="2392145011"/>
                    </a:ext>
                  </a:extLst>
                </a:gridCol>
                <a:gridCol w="1463040">
                  <a:extLst>
                    <a:ext uri="{9D8B030D-6E8A-4147-A177-3AD203B41FA5}">
                      <a16:colId xmlns:a16="http://schemas.microsoft.com/office/drawing/2014/main" val="702948435"/>
                    </a:ext>
                  </a:extLst>
                </a:gridCol>
                <a:gridCol w="1026160">
                  <a:extLst>
                    <a:ext uri="{9D8B030D-6E8A-4147-A177-3AD203B41FA5}">
                      <a16:colId xmlns:a16="http://schemas.microsoft.com/office/drawing/2014/main" val="4007726284"/>
                    </a:ext>
                  </a:extLst>
                </a:gridCol>
              </a:tblGrid>
              <a:tr h="0">
                <a:tc>
                  <a:txBody>
                    <a:bodyPr/>
                    <a:lstStyle/>
                    <a:p>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pPr algn="ctr"/>
                      <a:r>
                        <a:rPr lang="fr-FR" sz="1400" b="0" dirty="0">
                          <a:solidFill>
                            <a:schemeClr val="tx1"/>
                          </a:solidFill>
                        </a:rPr>
                        <a:t>Nombre de salariés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0" dirty="0">
                          <a:solidFill>
                            <a:schemeClr val="tx1"/>
                          </a:solidFill>
                        </a:rPr>
                        <a:t>Salariés augmentés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tx1"/>
                          </a:solidFill>
                        </a:rPr>
                        <a:t>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471146"/>
                  </a:ext>
                </a:extLst>
              </a:tr>
              <a:tr h="370840">
                <a:tc>
                  <a:txBody>
                    <a:bodyPr/>
                    <a:lstStyle/>
                    <a:p>
                      <a:r>
                        <a:rPr lang="fr-FR" sz="1400" dirty="0"/>
                        <a:t>Femmes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r>
                        <a:rPr lang="fr-FR"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57,1 %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352606"/>
                  </a:ext>
                </a:extLst>
              </a:tr>
              <a:tr h="370840">
                <a:tc>
                  <a:txBody>
                    <a:bodyPr/>
                    <a:lstStyle/>
                    <a:p>
                      <a:r>
                        <a:rPr lang="fr-FR" sz="1400" dirty="0"/>
                        <a:t>Hommes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r>
                        <a:rPr lang="fr-FR"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56,6 %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431577"/>
                  </a:ext>
                </a:extLst>
              </a:tr>
            </a:tbl>
          </a:graphicData>
        </a:graphic>
      </p:graphicFrame>
      <p:sp>
        <p:nvSpPr>
          <p:cNvPr id="11" name="ZoneTexte 10">
            <a:extLst>
              <a:ext uri="{FF2B5EF4-FFF2-40B4-BE49-F238E27FC236}">
                <a16:creationId xmlns:a16="http://schemas.microsoft.com/office/drawing/2014/main" id="{6F339828-F165-21C2-F9EE-FBBB08DEF351}"/>
              </a:ext>
            </a:extLst>
          </p:cNvPr>
          <p:cNvSpPr txBox="1"/>
          <p:nvPr/>
        </p:nvSpPr>
        <p:spPr>
          <a:xfrm>
            <a:off x="2756077" y="3907918"/>
            <a:ext cx="6833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fr-FR" dirty="0"/>
              <a:t>2024</a:t>
            </a:r>
          </a:p>
        </p:txBody>
      </p:sp>
      <p:sp>
        <p:nvSpPr>
          <p:cNvPr id="12" name="ZoneTexte 11">
            <a:extLst>
              <a:ext uri="{FF2B5EF4-FFF2-40B4-BE49-F238E27FC236}">
                <a16:creationId xmlns:a16="http://schemas.microsoft.com/office/drawing/2014/main" id="{6D1CF0AD-A59E-F4E9-F588-A632BE47F8C6}"/>
              </a:ext>
            </a:extLst>
          </p:cNvPr>
          <p:cNvSpPr txBox="1"/>
          <p:nvPr/>
        </p:nvSpPr>
        <p:spPr>
          <a:xfrm>
            <a:off x="8622484" y="3907918"/>
            <a:ext cx="6833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fr-FR" dirty="0"/>
              <a:t>2025</a:t>
            </a:r>
          </a:p>
        </p:txBody>
      </p:sp>
    </p:spTree>
    <p:extLst>
      <p:ext uri="{BB962C8B-B14F-4D97-AF65-F5344CB8AC3E}">
        <p14:creationId xmlns:p14="http://schemas.microsoft.com/office/powerpoint/2010/main" val="86854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4C3BF1-1E6B-6364-5C14-EA80993B1B79}"/>
              </a:ext>
            </a:extLst>
          </p:cNvPr>
          <p:cNvSpPr>
            <a:spLocks noGrp="1"/>
          </p:cNvSpPr>
          <p:nvPr>
            <p:ph type="title"/>
          </p:nvPr>
        </p:nvSpPr>
        <p:spPr/>
        <p:txBody>
          <a:bodyPr/>
          <a:lstStyle/>
          <a:p>
            <a:r>
              <a:rPr lang="fr-FR" dirty="0"/>
              <a:t>Maternité</a:t>
            </a:r>
          </a:p>
        </p:txBody>
      </p:sp>
      <p:sp>
        <p:nvSpPr>
          <p:cNvPr id="3" name="Espace réservé de la date 2">
            <a:extLst>
              <a:ext uri="{FF2B5EF4-FFF2-40B4-BE49-F238E27FC236}">
                <a16:creationId xmlns:a16="http://schemas.microsoft.com/office/drawing/2014/main" id="{E7C3E155-62FC-75F5-E99C-6FD64A75A454}"/>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4" name="Espace réservé du pied de page 3">
            <a:extLst>
              <a:ext uri="{FF2B5EF4-FFF2-40B4-BE49-F238E27FC236}">
                <a16:creationId xmlns:a16="http://schemas.microsoft.com/office/drawing/2014/main" id="{0EA96E93-3704-DA8F-5AFE-BE02330E1E6B}"/>
              </a:ext>
            </a:extLst>
          </p:cNvPr>
          <p:cNvSpPr>
            <a:spLocks noGrp="1"/>
          </p:cNvSpPr>
          <p:nvPr>
            <p:ph type="ftr" sz="quarter" idx="11"/>
          </p:nvPr>
        </p:nvSpPr>
        <p:spPr/>
        <p:txBody>
          <a:bodyPr/>
          <a:lstStyle/>
          <a:p>
            <a:r>
              <a:rPr lang="fr-FR"/>
              <a:t>©vulcain</a:t>
            </a:r>
          </a:p>
        </p:txBody>
      </p:sp>
      <p:sp>
        <p:nvSpPr>
          <p:cNvPr id="5" name="Espace réservé du numéro de diapositive 4">
            <a:extLst>
              <a:ext uri="{FF2B5EF4-FFF2-40B4-BE49-F238E27FC236}">
                <a16:creationId xmlns:a16="http://schemas.microsoft.com/office/drawing/2014/main" id="{A46CA01B-B01B-77A1-078A-3AA4A03F2554}"/>
              </a:ext>
            </a:extLst>
          </p:cNvPr>
          <p:cNvSpPr>
            <a:spLocks noGrp="1"/>
          </p:cNvSpPr>
          <p:nvPr>
            <p:ph type="sldNum" sz="quarter" idx="12"/>
          </p:nvPr>
        </p:nvSpPr>
        <p:spPr/>
        <p:txBody>
          <a:bodyPr/>
          <a:lstStyle/>
          <a:p>
            <a:fld id="{93186177-1136-3843-B57E-2478B94A9C47}" type="slidenum">
              <a:rPr lang="fr-FR" smtClean="0"/>
              <a:t>6</a:t>
            </a:fld>
            <a:endParaRPr lang="fr-FR"/>
          </a:p>
        </p:txBody>
      </p:sp>
      <p:sp>
        <p:nvSpPr>
          <p:cNvPr id="7" name="Espace réservé du texte 6">
            <a:extLst>
              <a:ext uri="{FF2B5EF4-FFF2-40B4-BE49-F238E27FC236}">
                <a16:creationId xmlns:a16="http://schemas.microsoft.com/office/drawing/2014/main" id="{913C7968-1C80-F783-A9C4-8D3A7F8D3C39}"/>
              </a:ext>
            </a:extLst>
          </p:cNvPr>
          <p:cNvSpPr>
            <a:spLocks noGrp="1"/>
          </p:cNvSpPr>
          <p:nvPr>
            <p:ph type="body" sz="quarter" idx="14"/>
          </p:nvPr>
        </p:nvSpPr>
        <p:spPr/>
        <p:txBody>
          <a:bodyPr/>
          <a:lstStyle/>
          <a:p>
            <a:r>
              <a:rPr lang="fr-FR" dirty="0"/>
              <a:t>Index égalité professionnelle F/H 2025</a:t>
            </a:r>
          </a:p>
        </p:txBody>
      </p:sp>
      <p:sp>
        <p:nvSpPr>
          <p:cNvPr id="8" name="ZoneTexte 7">
            <a:extLst>
              <a:ext uri="{FF2B5EF4-FFF2-40B4-BE49-F238E27FC236}">
                <a16:creationId xmlns:a16="http://schemas.microsoft.com/office/drawing/2014/main" id="{ED9CB9A8-0694-0078-A373-07602362EAED}"/>
              </a:ext>
            </a:extLst>
          </p:cNvPr>
          <p:cNvSpPr txBox="1"/>
          <p:nvPr/>
        </p:nvSpPr>
        <p:spPr>
          <a:xfrm>
            <a:off x="249645" y="1347536"/>
            <a:ext cx="11399644" cy="4031873"/>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a:solidFill>
                  <a:srgbClr val="051982"/>
                </a:solidFill>
                <a:latin typeface="Arial" panose="020B0604020202020204" pitchFamily="34" charset="0"/>
                <a:cs typeface="Arial" panose="020B0604020202020204" pitchFamily="34" charset="0"/>
              </a:rPr>
              <a:t>Définition de l’indicateur : </a:t>
            </a:r>
            <a:r>
              <a:rPr lang="fr-FR" sz="1600" dirty="0">
                <a:solidFill>
                  <a:srgbClr val="051982"/>
                </a:solidFill>
                <a:latin typeface="Arial" panose="020B0604020202020204" pitchFamily="34" charset="0"/>
                <a:cs typeface="Arial" panose="020B0604020202020204" pitchFamily="34" charset="0"/>
              </a:rPr>
              <a:t>Pourcentage de salariés ayant bénéficié d'une augmentation dans l'année suivant leur retour de congé maternité</a:t>
            </a:r>
          </a:p>
          <a:p>
            <a:pPr algn="just"/>
            <a:endParaRPr lang="fr-FR" sz="1600" dirty="0">
              <a:solidFill>
                <a:srgbClr val="051982"/>
              </a:solidFill>
              <a:latin typeface="Arial" panose="020B0604020202020204" pitchFamily="34" charset="0"/>
              <a:cs typeface="Arial" panose="020B0604020202020204" pitchFamily="34" charset="0"/>
            </a:endParaRPr>
          </a:p>
          <a:p>
            <a:pPr algn="just"/>
            <a:endParaRPr lang="fr-FR" sz="1600" dirty="0">
              <a:solidFill>
                <a:srgbClr val="05198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600" dirty="0">
                <a:solidFill>
                  <a:srgbClr val="051982"/>
                </a:solidFill>
                <a:latin typeface="Arial" panose="020B0604020202020204" pitchFamily="34" charset="0"/>
                <a:cs typeface="Arial" panose="020B0604020202020204" pitchFamily="34" charset="0"/>
              </a:rPr>
              <a:t>Les augmentations à prendre en compte sont celles qui sont intervenues soit pendant le congé maternité/adoption, soit à son retour, avant la fin de la période de référence.</a:t>
            </a:r>
          </a:p>
          <a:p>
            <a:pPr algn="just"/>
            <a:r>
              <a:rPr lang="fr-FR" sz="1600" dirty="0">
                <a:solidFill>
                  <a:srgbClr val="051982"/>
                </a:solidFill>
                <a:latin typeface="Arial" panose="020B0604020202020204" pitchFamily="34" charset="0"/>
                <a:cs typeface="Arial" panose="020B0604020202020204" pitchFamily="34" charset="0"/>
              </a:rPr>
              <a:t>	</a:t>
            </a:r>
          </a:p>
          <a:p>
            <a:pPr algn="just"/>
            <a:r>
              <a:rPr lang="fr-FR" sz="1600" dirty="0">
                <a:solidFill>
                  <a:srgbClr val="051982"/>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fr-FR" sz="1600" dirty="0">
                <a:solidFill>
                  <a:srgbClr val="051982"/>
                </a:solidFill>
                <a:latin typeface="Arial" panose="020B0604020202020204" pitchFamily="34" charset="0"/>
                <a:cs typeface="Arial" panose="020B0604020202020204" pitchFamily="34" charset="0"/>
              </a:rPr>
              <a:t>Toutes les salariées de retour de congé maternité ou d’adoption, durant lequel des augmentations sont intervenues, ont été augmentés. </a:t>
            </a:r>
          </a:p>
          <a:p>
            <a:pPr algn="just"/>
            <a:endParaRPr lang="fr-FR" sz="1600" dirty="0">
              <a:solidFill>
                <a:srgbClr val="051982"/>
              </a:solidFill>
              <a:latin typeface="Arial" panose="020B0604020202020204" pitchFamily="34" charset="0"/>
              <a:cs typeface="Arial" panose="020B0604020202020204" pitchFamily="34" charset="0"/>
            </a:endParaRPr>
          </a:p>
          <a:p>
            <a:pPr algn="just"/>
            <a:endParaRPr lang="fr-FR" sz="1600" dirty="0">
              <a:solidFill>
                <a:srgbClr val="05198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600" b="1" dirty="0">
                <a:solidFill>
                  <a:srgbClr val="051982"/>
                </a:solidFill>
                <a:latin typeface="Arial" panose="020B0604020202020204" pitchFamily="34" charset="0"/>
                <a:cs typeface="Arial" panose="020B0604020202020204" pitchFamily="34" charset="0"/>
                <a:sym typeface="Wingdings" panose="05000000000000000000" pitchFamily="2" charset="2"/>
              </a:rPr>
              <a:t>2024 :</a:t>
            </a:r>
            <a:r>
              <a:rPr lang="fr-FR" sz="1600" dirty="0">
                <a:solidFill>
                  <a:srgbClr val="051882"/>
                </a:solidFill>
                <a:latin typeface="Arial MT"/>
                <a:cs typeface="Arial MT"/>
              </a:rPr>
              <a:t> aucune</a:t>
            </a:r>
            <a:r>
              <a:rPr lang="fr-FR" sz="1600" spc="-10" dirty="0">
                <a:solidFill>
                  <a:srgbClr val="051882"/>
                </a:solidFill>
                <a:latin typeface="Arial MT"/>
                <a:cs typeface="Arial MT"/>
              </a:rPr>
              <a:t> </a:t>
            </a:r>
            <a:r>
              <a:rPr lang="fr-FR" sz="1600" dirty="0">
                <a:solidFill>
                  <a:srgbClr val="051882"/>
                </a:solidFill>
                <a:latin typeface="Arial MT"/>
                <a:cs typeface="Arial MT"/>
              </a:rPr>
              <a:t>femme</a:t>
            </a:r>
            <a:r>
              <a:rPr lang="fr-FR" sz="1600" spc="20" dirty="0">
                <a:solidFill>
                  <a:srgbClr val="051882"/>
                </a:solidFill>
                <a:latin typeface="Arial MT"/>
                <a:cs typeface="Arial MT"/>
              </a:rPr>
              <a:t> </a:t>
            </a:r>
            <a:r>
              <a:rPr lang="fr-FR" sz="1600" dirty="0">
                <a:solidFill>
                  <a:srgbClr val="051882"/>
                </a:solidFill>
                <a:latin typeface="Arial MT"/>
                <a:cs typeface="Arial MT"/>
              </a:rPr>
              <a:t>n’est</a:t>
            </a:r>
            <a:r>
              <a:rPr lang="fr-FR" sz="1600" spc="-30" dirty="0">
                <a:solidFill>
                  <a:srgbClr val="051882"/>
                </a:solidFill>
                <a:latin typeface="Arial MT"/>
                <a:cs typeface="Arial MT"/>
              </a:rPr>
              <a:t> </a:t>
            </a:r>
            <a:r>
              <a:rPr lang="fr-FR" sz="1600" dirty="0">
                <a:solidFill>
                  <a:srgbClr val="051882"/>
                </a:solidFill>
                <a:latin typeface="Arial MT"/>
                <a:cs typeface="Arial MT"/>
              </a:rPr>
              <a:t>revenue</a:t>
            </a:r>
            <a:r>
              <a:rPr lang="fr-FR" sz="1600" spc="5" dirty="0">
                <a:solidFill>
                  <a:srgbClr val="051882"/>
                </a:solidFill>
                <a:latin typeface="Arial MT"/>
                <a:cs typeface="Arial MT"/>
              </a:rPr>
              <a:t> </a:t>
            </a:r>
            <a:r>
              <a:rPr lang="fr-FR" sz="1600" dirty="0">
                <a:solidFill>
                  <a:srgbClr val="051882"/>
                </a:solidFill>
                <a:latin typeface="Arial MT"/>
                <a:cs typeface="Arial MT"/>
              </a:rPr>
              <a:t>de</a:t>
            </a:r>
            <a:r>
              <a:rPr lang="fr-FR" sz="1600" spc="-10" dirty="0">
                <a:solidFill>
                  <a:srgbClr val="051882"/>
                </a:solidFill>
                <a:latin typeface="Arial MT"/>
                <a:cs typeface="Arial MT"/>
              </a:rPr>
              <a:t> </a:t>
            </a:r>
            <a:r>
              <a:rPr lang="fr-FR" sz="1600" dirty="0">
                <a:solidFill>
                  <a:srgbClr val="051882"/>
                </a:solidFill>
                <a:latin typeface="Arial MT"/>
                <a:cs typeface="Arial MT"/>
              </a:rPr>
              <a:t>congé</a:t>
            </a:r>
            <a:r>
              <a:rPr lang="fr-FR" sz="1600" spc="-20" dirty="0">
                <a:solidFill>
                  <a:srgbClr val="051882"/>
                </a:solidFill>
                <a:latin typeface="Arial MT"/>
                <a:cs typeface="Arial MT"/>
              </a:rPr>
              <a:t> </a:t>
            </a:r>
            <a:r>
              <a:rPr lang="fr-FR" sz="1600" dirty="0">
                <a:solidFill>
                  <a:srgbClr val="051882"/>
                </a:solidFill>
                <a:latin typeface="Arial MT"/>
                <a:cs typeface="Arial MT"/>
              </a:rPr>
              <a:t>maternité sur</a:t>
            </a:r>
            <a:r>
              <a:rPr lang="fr-FR" sz="1600" spc="-5" dirty="0">
                <a:solidFill>
                  <a:srgbClr val="051882"/>
                </a:solidFill>
                <a:latin typeface="Arial MT"/>
                <a:cs typeface="Arial MT"/>
              </a:rPr>
              <a:t> </a:t>
            </a:r>
            <a:r>
              <a:rPr lang="fr-FR" sz="1600" spc="-10" dirty="0">
                <a:solidFill>
                  <a:srgbClr val="051882"/>
                </a:solidFill>
                <a:latin typeface="Arial MT"/>
                <a:cs typeface="Arial MT"/>
              </a:rPr>
              <a:t>l’année</a:t>
            </a:r>
            <a:r>
              <a:rPr lang="fr-FR" sz="1600" b="1" dirty="0">
                <a:solidFill>
                  <a:srgbClr val="051982"/>
                </a:solidFill>
                <a:latin typeface="Arial" panose="020B0604020202020204" pitchFamily="34" charset="0"/>
                <a:cs typeface="Arial" panose="020B0604020202020204" pitchFamily="34" charset="0"/>
                <a:sym typeface="Wingdings" panose="05000000000000000000" pitchFamily="2" charset="2"/>
              </a:rPr>
              <a:t>  - 2025 : </a:t>
            </a:r>
            <a:r>
              <a:rPr lang="fr-FR" sz="1600" dirty="0">
                <a:solidFill>
                  <a:srgbClr val="051982"/>
                </a:solidFill>
                <a:latin typeface="Arial" panose="020B0604020202020204" pitchFamily="34" charset="0"/>
                <a:cs typeface="Arial" panose="020B0604020202020204" pitchFamily="34" charset="0"/>
                <a:sym typeface="Wingdings" panose="05000000000000000000" pitchFamily="2" charset="2"/>
              </a:rPr>
              <a:t>aucune également</a:t>
            </a:r>
            <a:endParaRPr lang="fr-FR" sz="1600" b="1" dirty="0">
              <a:solidFill>
                <a:srgbClr val="051982"/>
              </a:solidFill>
              <a:latin typeface="Arial" panose="020B0604020202020204" pitchFamily="34" charset="0"/>
              <a:cs typeface="Arial" panose="020B0604020202020204" pitchFamily="34" charset="0"/>
              <a:sym typeface="Wingdings" panose="05000000000000000000" pitchFamily="2" charset="2"/>
            </a:endParaRPr>
          </a:p>
          <a:p>
            <a:pPr algn="just"/>
            <a:endParaRPr lang="fr-FR" sz="1600" b="1" dirty="0">
              <a:solidFill>
                <a:srgbClr val="051982"/>
              </a:solidFill>
              <a:latin typeface="Arial" panose="020B0604020202020204" pitchFamily="34" charset="0"/>
              <a:cs typeface="Arial" panose="020B0604020202020204" pitchFamily="34" charset="0"/>
              <a:sym typeface="Wingdings" panose="05000000000000000000" pitchFamily="2" charset="2"/>
            </a:endParaRPr>
          </a:p>
          <a:p>
            <a:pPr algn="just"/>
            <a:endParaRPr lang="fr-FR" sz="1600" b="1" dirty="0">
              <a:solidFill>
                <a:srgbClr val="051982"/>
              </a:solidFill>
              <a:latin typeface="Arial" panose="020B0604020202020204" pitchFamily="34" charset="0"/>
              <a:cs typeface="Arial" panose="020B0604020202020204" pitchFamily="34" charset="0"/>
              <a:sym typeface="Wingdings" panose="05000000000000000000" pitchFamily="2" charset="2"/>
            </a:endParaRPr>
          </a:p>
          <a:p>
            <a:pPr marL="285750" indent="-285750" algn="just">
              <a:buFont typeface="Arial" panose="020B0604020202020204" pitchFamily="34" charset="0"/>
              <a:buChar char="•"/>
            </a:pPr>
            <a:r>
              <a:rPr lang="fr-FR" sz="1600" b="1" dirty="0">
                <a:solidFill>
                  <a:srgbClr val="051982"/>
                </a:solidFill>
                <a:latin typeface="Arial" panose="020B0604020202020204" pitchFamily="34" charset="0"/>
                <a:cs typeface="Arial" panose="020B0604020202020204" pitchFamily="34" charset="0"/>
              </a:rPr>
              <a:t>Points obtenus : NC</a:t>
            </a:r>
          </a:p>
        </p:txBody>
      </p:sp>
    </p:spTree>
    <p:extLst>
      <p:ext uri="{BB962C8B-B14F-4D97-AF65-F5344CB8AC3E}">
        <p14:creationId xmlns:p14="http://schemas.microsoft.com/office/powerpoint/2010/main" val="10474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38B98-7171-9F3C-FD90-64FB992C0512}"/>
              </a:ext>
            </a:extLst>
          </p:cNvPr>
          <p:cNvSpPr>
            <a:spLocks noGrp="1"/>
          </p:cNvSpPr>
          <p:nvPr>
            <p:ph type="title"/>
          </p:nvPr>
        </p:nvSpPr>
        <p:spPr/>
        <p:txBody>
          <a:bodyPr/>
          <a:lstStyle/>
          <a:p>
            <a:r>
              <a:rPr lang="fr-FR" dirty="0"/>
              <a:t>10 plus hautes rémunérations</a:t>
            </a:r>
          </a:p>
        </p:txBody>
      </p:sp>
      <p:sp>
        <p:nvSpPr>
          <p:cNvPr id="3" name="Espace réservé de la date 2">
            <a:extLst>
              <a:ext uri="{FF2B5EF4-FFF2-40B4-BE49-F238E27FC236}">
                <a16:creationId xmlns:a16="http://schemas.microsoft.com/office/drawing/2014/main" id="{685639BD-1A3B-8C6C-BF3E-CD650DCFCC9B}"/>
              </a:ext>
            </a:extLst>
          </p:cNvPr>
          <p:cNvSpPr>
            <a:spLocks noGrp="1"/>
          </p:cNvSpPr>
          <p:nvPr>
            <p:ph type="dt" sz="half" idx="10"/>
          </p:nvPr>
        </p:nvSpPr>
        <p:spPr/>
        <p:txBody>
          <a:bodyPr/>
          <a:lstStyle/>
          <a:p>
            <a:fld id="{3D91FFB1-EB63-1741-B1CE-F426BBFC9E4B}" type="datetime1">
              <a:rPr lang="fr-FR" smtClean="0"/>
              <a:t>14/01/2026</a:t>
            </a:fld>
            <a:endParaRPr lang="fr-FR"/>
          </a:p>
        </p:txBody>
      </p:sp>
      <p:sp>
        <p:nvSpPr>
          <p:cNvPr id="4" name="Espace réservé du pied de page 3">
            <a:extLst>
              <a:ext uri="{FF2B5EF4-FFF2-40B4-BE49-F238E27FC236}">
                <a16:creationId xmlns:a16="http://schemas.microsoft.com/office/drawing/2014/main" id="{E5BF9EBF-816F-F015-9A67-FB8B5E96A67D}"/>
              </a:ext>
            </a:extLst>
          </p:cNvPr>
          <p:cNvSpPr>
            <a:spLocks noGrp="1"/>
          </p:cNvSpPr>
          <p:nvPr>
            <p:ph type="ftr" sz="quarter" idx="11"/>
          </p:nvPr>
        </p:nvSpPr>
        <p:spPr/>
        <p:txBody>
          <a:bodyPr/>
          <a:lstStyle/>
          <a:p>
            <a:r>
              <a:rPr lang="fr-FR"/>
              <a:t>©vulcain</a:t>
            </a:r>
          </a:p>
        </p:txBody>
      </p:sp>
      <p:sp>
        <p:nvSpPr>
          <p:cNvPr id="5" name="Espace réservé du numéro de diapositive 4">
            <a:extLst>
              <a:ext uri="{FF2B5EF4-FFF2-40B4-BE49-F238E27FC236}">
                <a16:creationId xmlns:a16="http://schemas.microsoft.com/office/drawing/2014/main" id="{74C3C3C2-66C7-E7B1-D85C-9A9BD732ABF6}"/>
              </a:ext>
            </a:extLst>
          </p:cNvPr>
          <p:cNvSpPr>
            <a:spLocks noGrp="1"/>
          </p:cNvSpPr>
          <p:nvPr>
            <p:ph type="sldNum" sz="quarter" idx="12"/>
          </p:nvPr>
        </p:nvSpPr>
        <p:spPr/>
        <p:txBody>
          <a:bodyPr/>
          <a:lstStyle/>
          <a:p>
            <a:fld id="{93186177-1136-3843-B57E-2478B94A9C47}" type="slidenum">
              <a:rPr lang="fr-FR" smtClean="0"/>
              <a:t>7</a:t>
            </a:fld>
            <a:endParaRPr lang="fr-FR"/>
          </a:p>
        </p:txBody>
      </p:sp>
      <p:sp>
        <p:nvSpPr>
          <p:cNvPr id="7" name="Espace réservé du texte 6">
            <a:extLst>
              <a:ext uri="{FF2B5EF4-FFF2-40B4-BE49-F238E27FC236}">
                <a16:creationId xmlns:a16="http://schemas.microsoft.com/office/drawing/2014/main" id="{D1B34F22-C2B1-D98E-DFD8-F6852EC6CF46}"/>
              </a:ext>
            </a:extLst>
          </p:cNvPr>
          <p:cNvSpPr>
            <a:spLocks noGrp="1"/>
          </p:cNvSpPr>
          <p:nvPr>
            <p:ph type="body" sz="quarter" idx="14"/>
          </p:nvPr>
        </p:nvSpPr>
        <p:spPr/>
        <p:txBody>
          <a:bodyPr/>
          <a:lstStyle/>
          <a:p>
            <a:r>
              <a:rPr lang="fr-FR" dirty="0"/>
              <a:t>Index égalité professionnelle f/h 2025</a:t>
            </a:r>
          </a:p>
        </p:txBody>
      </p:sp>
      <p:sp>
        <p:nvSpPr>
          <p:cNvPr id="8" name="ZoneTexte 7">
            <a:extLst>
              <a:ext uri="{FF2B5EF4-FFF2-40B4-BE49-F238E27FC236}">
                <a16:creationId xmlns:a16="http://schemas.microsoft.com/office/drawing/2014/main" id="{FC218887-D2A2-70B4-1232-2AFD8380F6A1}"/>
              </a:ext>
            </a:extLst>
          </p:cNvPr>
          <p:cNvSpPr txBox="1"/>
          <p:nvPr/>
        </p:nvSpPr>
        <p:spPr>
          <a:xfrm>
            <a:off x="359637" y="1524093"/>
            <a:ext cx="10026022" cy="2831544"/>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a:solidFill>
                  <a:srgbClr val="051982"/>
                </a:solidFill>
                <a:latin typeface="Arial" panose="020B0604020202020204" pitchFamily="34" charset="0"/>
                <a:cs typeface="Arial" panose="020B0604020202020204" pitchFamily="34" charset="0"/>
              </a:rPr>
              <a:t>Définition de l’indicateur : </a:t>
            </a:r>
            <a:r>
              <a:rPr lang="fr-FR" sz="1600" dirty="0">
                <a:solidFill>
                  <a:srgbClr val="051982"/>
                </a:solidFill>
                <a:latin typeface="Arial" panose="020B0604020202020204" pitchFamily="34" charset="0"/>
                <a:cs typeface="Arial" panose="020B0604020202020204" pitchFamily="34" charset="0"/>
              </a:rPr>
              <a:t>Nombre de salariés du sexe sous-représenté parmi les 10 plus hautes rémunérations.</a:t>
            </a:r>
          </a:p>
          <a:p>
            <a:pPr algn="just"/>
            <a:endParaRPr lang="fr-FR" sz="1600" dirty="0">
              <a:solidFill>
                <a:srgbClr val="05198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600" dirty="0">
                <a:solidFill>
                  <a:srgbClr val="051982"/>
                </a:solidFill>
                <a:latin typeface="Arial" panose="020B0604020202020204" pitchFamily="34" charset="0"/>
                <a:cs typeface="Arial" panose="020B0604020202020204" pitchFamily="34" charset="0"/>
              </a:rPr>
              <a:t>La rémunération prise en compte dans cet indicateur est la rémunération annuelle brut.</a:t>
            </a:r>
          </a:p>
          <a:p>
            <a:pPr algn="just"/>
            <a:endParaRPr lang="fr-FR" sz="1600" dirty="0">
              <a:solidFill>
                <a:srgbClr val="05198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600" dirty="0">
                <a:solidFill>
                  <a:srgbClr val="051982"/>
                </a:solidFill>
                <a:latin typeface="Arial" panose="020B0604020202020204" pitchFamily="34" charset="0"/>
                <a:cs typeface="Arial" panose="020B0604020202020204" pitchFamily="34" charset="0"/>
              </a:rPr>
              <a:t>Les femmes sont sous-représentées parmi les salariés les mieux rémunérés.	</a:t>
            </a:r>
          </a:p>
          <a:p>
            <a:pPr algn="just"/>
            <a:endParaRPr lang="fr-FR" sz="1600" dirty="0">
              <a:solidFill>
                <a:srgbClr val="05198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600" b="1" dirty="0">
                <a:solidFill>
                  <a:srgbClr val="051982"/>
                </a:solidFill>
                <a:latin typeface="Arial" panose="020B0604020202020204" pitchFamily="34" charset="0"/>
                <a:cs typeface="Arial" panose="020B0604020202020204" pitchFamily="34" charset="0"/>
                <a:sym typeface="Wingdings" panose="05000000000000000000" pitchFamily="2" charset="2"/>
              </a:rPr>
              <a:t>2025 : 3 femmes sur 10  5 points   /    2024 : 3 femmes sur 10  5 points</a:t>
            </a:r>
            <a:r>
              <a:rPr lang="fr-FR" sz="1600" dirty="0">
                <a:solidFill>
                  <a:srgbClr val="051982"/>
                </a:solidFill>
                <a:latin typeface="Arial" panose="020B0604020202020204" pitchFamily="34" charset="0"/>
                <a:cs typeface="Arial" panose="020B0604020202020204" pitchFamily="34" charset="0"/>
              </a:rPr>
              <a:t>	</a:t>
            </a:r>
          </a:p>
          <a:p>
            <a:pPr algn="just"/>
            <a:endParaRPr lang="fr-FR" sz="1600" dirty="0">
              <a:solidFill>
                <a:srgbClr val="05198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600" b="1" dirty="0">
                <a:solidFill>
                  <a:srgbClr val="051982"/>
                </a:solidFill>
                <a:latin typeface="Arial" panose="020B0604020202020204" pitchFamily="34" charset="0"/>
                <a:cs typeface="Arial" panose="020B0604020202020204" pitchFamily="34" charset="0"/>
              </a:rPr>
              <a:t>Points obtenus : 5/10</a:t>
            </a:r>
            <a:endParaRPr lang="fr-FR" sz="1600" dirty="0">
              <a:solidFill>
                <a:srgbClr val="051982"/>
              </a:solidFill>
              <a:latin typeface="Arial" panose="020B0604020202020204" pitchFamily="34" charset="0"/>
              <a:cs typeface="Arial" panose="020B0604020202020204" pitchFamily="34" charset="0"/>
            </a:endParaRPr>
          </a:p>
          <a:p>
            <a:endParaRPr lang="fr-FR" dirty="0"/>
          </a:p>
        </p:txBody>
      </p:sp>
      <p:graphicFrame>
        <p:nvGraphicFramePr>
          <p:cNvPr id="9" name="Tableau 8">
            <a:extLst>
              <a:ext uri="{FF2B5EF4-FFF2-40B4-BE49-F238E27FC236}">
                <a16:creationId xmlns:a16="http://schemas.microsoft.com/office/drawing/2014/main" id="{815E7A68-EA2A-DE56-7468-00F5674D764D}"/>
              </a:ext>
            </a:extLst>
          </p:cNvPr>
          <p:cNvGraphicFramePr>
            <a:graphicFrameLocks noGrp="1"/>
          </p:cNvGraphicFramePr>
          <p:nvPr>
            <p:extLst>
              <p:ext uri="{D42A27DB-BD31-4B8C-83A1-F6EECF244321}">
                <p14:modId xmlns:p14="http://schemas.microsoft.com/office/powerpoint/2010/main" val="3473710907"/>
              </p:ext>
            </p:extLst>
          </p:nvPr>
        </p:nvGraphicFramePr>
        <p:xfrm>
          <a:off x="702028" y="5122673"/>
          <a:ext cx="5005754" cy="1249681"/>
        </p:xfrm>
        <a:graphic>
          <a:graphicData uri="http://schemas.openxmlformats.org/drawingml/2006/table">
            <a:tbl>
              <a:tblPr firstRow="1" bandRow="1">
                <a:tableStyleId>{5C22544A-7EE6-4342-B048-85BDC9FD1C3A}</a:tableStyleId>
              </a:tblPr>
              <a:tblGrid>
                <a:gridCol w="2114720">
                  <a:extLst>
                    <a:ext uri="{9D8B030D-6E8A-4147-A177-3AD203B41FA5}">
                      <a16:colId xmlns:a16="http://schemas.microsoft.com/office/drawing/2014/main" val="3375561373"/>
                    </a:ext>
                  </a:extLst>
                </a:gridCol>
                <a:gridCol w="859092">
                  <a:extLst>
                    <a:ext uri="{9D8B030D-6E8A-4147-A177-3AD203B41FA5}">
                      <a16:colId xmlns:a16="http://schemas.microsoft.com/office/drawing/2014/main" val="2392145011"/>
                    </a:ext>
                  </a:extLst>
                </a:gridCol>
                <a:gridCol w="932152">
                  <a:extLst>
                    <a:ext uri="{9D8B030D-6E8A-4147-A177-3AD203B41FA5}">
                      <a16:colId xmlns:a16="http://schemas.microsoft.com/office/drawing/2014/main" val="702948435"/>
                    </a:ext>
                  </a:extLst>
                </a:gridCol>
                <a:gridCol w="1099790">
                  <a:extLst>
                    <a:ext uri="{9D8B030D-6E8A-4147-A177-3AD203B41FA5}">
                      <a16:colId xmlns:a16="http://schemas.microsoft.com/office/drawing/2014/main" val="4007726284"/>
                    </a:ext>
                  </a:extLst>
                </a:gridCol>
              </a:tblGrid>
              <a:tr h="518160">
                <a:tc>
                  <a:txBody>
                    <a:bodyPr/>
                    <a:lstStyle/>
                    <a:p>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pPr algn="ctr"/>
                      <a:r>
                        <a:rPr lang="fr-FR" sz="1400" b="0" dirty="0">
                          <a:solidFill>
                            <a:schemeClr val="tx1"/>
                          </a:solidFill>
                        </a:rPr>
                        <a:t>Femmes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0" dirty="0">
                          <a:solidFill>
                            <a:schemeClr val="tx1"/>
                          </a:solidFill>
                        </a:rPr>
                        <a:t>Hommes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0" dirty="0">
                          <a:solidFill>
                            <a:schemeClr val="tx1"/>
                          </a:solidFill>
                        </a:rPr>
                        <a:t>Points obtenus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471146"/>
                  </a:ext>
                </a:extLst>
              </a:tr>
              <a:tr h="731521">
                <a:tc>
                  <a:txBody>
                    <a:bodyPr/>
                    <a:lstStyle/>
                    <a:p>
                      <a:r>
                        <a:rPr lang="fr-FR" sz="1400" dirty="0"/>
                        <a:t>Nombre de salariés parmi les 10 plus hautes rémunérations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r>
                        <a:rPr lang="fr-FR"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352606"/>
                  </a:ext>
                </a:extLst>
              </a:tr>
            </a:tbl>
          </a:graphicData>
        </a:graphic>
      </p:graphicFrame>
      <p:graphicFrame>
        <p:nvGraphicFramePr>
          <p:cNvPr id="11" name="Tableau 10">
            <a:extLst>
              <a:ext uri="{FF2B5EF4-FFF2-40B4-BE49-F238E27FC236}">
                <a16:creationId xmlns:a16="http://schemas.microsoft.com/office/drawing/2014/main" id="{CAE85A88-AAA6-4826-6F05-2A6C6566BB77}"/>
              </a:ext>
            </a:extLst>
          </p:cNvPr>
          <p:cNvGraphicFramePr>
            <a:graphicFrameLocks noGrp="1"/>
          </p:cNvGraphicFramePr>
          <p:nvPr>
            <p:extLst>
              <p:ext uri="{D42A27DB-BD31-4B8C-83A1-F6EECF244321}">
                <p14:modId xmlns:p14="http://schemas.microsoft.com/office/powerpoint/2010/main" val="703116774"/>
              </p:ext>
            </p:extLst>
          </p:nvPr>
        </p:nvGraphicFramePr>
        <p:xfrm>
          <a:off x="6639005" y="5122674"/>
          <a:ext cx="4595872" cy="1249680"/>
        </p:xfrm>
        <a:graphic>
          <a:graphicData uri="http://schemas.openxmlformats.org/drawingml/2006/table">
            <a:tbl>
              <a:tblPr firstRow="1" bandRow="1">
                <a:tableStyleId>{5C22544A-7EE6-4342-B048-85BDC9FD1C3A}</a:tableStyleId>
              </a:tblPr>
              <a:tblGrid>
                <a:gridCol w="1958549">
                  <a:extLst>
                    <a:ext uri="{9D8B030D-6E8A-4147-A177-3AD203B41FA5}">
                      <a16:colId xmlns:a16="http://schemas.microsoft.com/office/drawing/2014/main" val="3375561373"/>
                    </a:ext>
                  </a:extLst>
                </a:gridCol>
                <a:gridCol w="827774">
                  <a:extLst>
                    <a:ext uri="{9D8B030D-6E8A-4147-A177-3AD203B41FA5}">
                      <a16:colId xmlns:a16="http://schemas.microsoft.com/office/drawing/2014/main" val="2392145011"/>
                    </a:ext>
                  </a:extLst>
                </a:gridCol>
                <a:gridCol w="904774">
                  <a:extLst>
                    <a:ext uri="{9D8B030D-6E8A-4147-A177-3AD203B41FA5}">
                      <a16:colId xmlns:a16="http://schemas.microsoft.com/office/drawing/2014/main" val="702948435"/>
                    </a:ext>
                  </a:extLst>
                </a:gridCol>
                <a:gridCol w="904775">
                  <a:extLst>
                    <a:ext uri="{9D8B030D-6E8A-4147-A177-3AD203B41FA5}">
                      <a16:colId xmlns:a16="http://schemas.microsoft.com/office/drawing/2014/main" val="4007726284"/>
                    </a:ext>
                  </a:extLst>
                </a:gridCol>
              </a:tblGrid>
              <a:tr h="310209">
                <a:tc>
                  <a:txBody>
                    <a:bodyPr/>
                    <a:lstStyle/>
                    <a:p>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pPr algn="ctr"/>
                      <a:r>
                        <a:rPr lang="fr-FR" sz="1400" b="0" dirty="0">
                          <a:solidFill>
                            <a:schemeClr val="tx1"/>
                          </a:solidFill>
                        </a:rPr>
                        <a:t>Femmes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0" dirty="0">
                          <a:solidFill>
                            <a:schemeClr val="tx1"/>
                          </a:solidFill>
                        </a:rPr>
                        <a:t>Hommes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Points obtenus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471146"/>
                  </a:ext>
                </a:extLst>
              </a:tr>
              <a:tr h="270353">
                <a:tc>
                  <a:txBody>
                    <a:bodyPr/>
                    <a:lstStyle/>
                    <a:p>
                      <a:r>
                        <a:rPr lang="fr-FR" sz="1400" dirty="0"/>
                        <a:t>Nombre de salariés parmi les 10 plus hautes rémunérations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E090"/>
                    </a:solidFill>
                  </a:tcPr>
                </a:tc>
                <a:tc>
                  <a:txBody>
                    <a:bodyPr/>
                    <a:lstStyle/>
                    <a:p>
                      <a:r>
                        <a:rPr lang="fr-FR"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352606"/>
                  </a:ext>
                </a:extLst>
              </a:tr>
            </a:tbl>
          </a:graphicData>
        </a:graphic>
      </p:graphicFrame>
      <p:sp>
        <p:nvSpPr>
          <p:cNvPr id="12" name="ZoneTexte 11">
            <a:extLst>
              <a:ext uri="{FF2B5EF4-FFF2-40B4-BE49-F238E27FC236}">
                <a16:creationId xmlns:a16="http://schemas.microsoft.com/office/drawing/2014/main" id="{4E9127B3-D463-567E-C1C1-63FC92E94315}"/>
              </a:ext>
            </a:extLst>
          </p:cNvPr>
          <p:cNvSpPr txBox="1"/>
          <p:nvPr/>
        </p:nvSpPr>
        <p:spPr>
          <a:xfrm>
            <a:off x="8595244" y="4556229"/>
            <a:ext cx="6833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fr-FR" dirty="0"/>
              <a:t>2025</a:t>
            </a:r>
          </a:p>
        </p:txBody>
      </p:sp>
      <p:sp>
        <p:nvSpPr>
          <p:cNvPr id="13" name="ZoneTexte 12">
            <a:extLst>
              <a:ext uri="{FF2B5EF4-FFF2-40B4-BE49-F238E27FC236}">
                <a16:creationId xmlns:a16="http://schemas.microsoft.com/office/drawing/2014/main" id="{5E2DE3A0-8795-D702-1222-B22555819763}"/>
              </a:ext>
            </a:extLst>
          </p:cNvPr>
          <p:cNvSpPr txBox="1"/>
          <p:nvPr/>
        </p:nvSpPr>
        <p:spPr>
          <a:xfrm>
            <a:off x="2695641" y="4554489"/>
            <a:ext cx="6833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fr-FR" dirty="0"/>
              <a:t>2024</a:t>
            </a:r>
          </a:p>
        </p:txBody>
      </p:sp>
    </p:spTree>
    <p:extLst>
      <p:ext uri="{BB962C8B-B14F-4D97-AF65-F5344CB8AC3E}">
        <p14:creationId xmlns:p14="http://schemas.microsoft.com/office/powerpoint/2010/main" val="137944637"/>
      </p:ext>
    </p:extLst>
  </p:cSld>
  <p:clrMapOvr>
    <a:masterClrMapping/>
  </p:clrMapOvr>
</p:sld>
</file>

<file path=ppt/theme/theme1.xml><?xml version="1.0" encoding="utf-8"?>
<a:theme xmlns:a="http://schemas.openxmlformats.org/drawingml/2006/main" name="Conception personnalisée">
  <a:themeElements>
    <a:clrScheme name="VULCAIN ENGINEERING">
      <a:dk1>
        <a:srgbClr val="000000"/>
      </a:dk1>
      <a:lt1>
        <a:srgbClr val="FFFFFF"/>
      </a:lt1>
      <a:dk2>
        <a:srgbClr val="44546A"/>
      </a:dk2>
      <a:lt2>
        <a:srgbClr val="E7E6E6"/>
      </a:lt2>
      <a:accent1>
        <a:srgbClr val="00DB8C"/>
      </a:accent1>
      <a:accent2>
        <a:srgbClr val="D5DADB"/>
      </a:accent2>
      <a:accent3>
        <a:srgbClr val="777877"/>
      </a:accent3>
      <a:accent4>
        <a:srgbClr val="190582"/>
      </a:accent4>
      <a:accent5>
        <a:srgbClr val="2200FF"/>
      </a:accent5>
      <a:accent6>
        <a:srgbClr val="00E08F"/>
      </a:accent6>
      <a:hlink>
        <a:srgbClr val="190582"/>
      </a:hlink>
      <a:folHlink>
        <a:srgbClr val="220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ULCAIN" id="{845AB0AB-AE0D-DF48-882C-11079C4315F2}" vid="{8DE4D1FC-E83B-FE41-9C96-9AA5133337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ULCAIN ENGINEERING">
    <a:dk1>
      <a:srgbClr val="000000"/>
    </a:dk1>
    <a:lt1>
      <a:srgbClr val="FFFFFF"/>
    </a:lt1>
    <a:dk2>
      <a:srgbClr val="44546A"/>
    </a:dk2>
    <a:lt2>
      <a:srgbClr val="E7E6E6"/>
    </a:lt2>
    <a:accent1>
      <a:srgbClr val="00DB8C"/>
    </a:accent1>
    <a:accent2>
      <a:srgbClr val="D5DADB"/>
    </a:accent2>
    <a:accent3>
      <a:srgbClr val="777877"/>
    </a:accent3>
    <a:accent4>
      <a:srgbClr val="190582"/>
    </a:accent4>
    <a:accent5>
      <a:srgbClr val="2200FF"/>
    </a:accent5>
    <a:accent6>
      <a:srgbClr val="00E08F"/>
    </a:accent6>
    <a:hlink>
      <a:srgbClr val="190582"/>
    </a:hlink>
    <a:folHlink>
      <a:srgbClr val="22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ECDF3AA41FE14388404D90649BE3E5" ma:contentTypeVersion="15" ma:contentTypeDescription="Crée un document." ma:contentTypeScope="" ma:versionID="5f92ace4a083a3cc487fa12037a3d42b">
  <xsd:schema xmlns:xsd="http://www.w3.org/2001/XMLSchema" xmlns:xs="http://www.w3.org/2001/XMLSchema" xmlns:p="http://schemas.microsoft.com/office/2006/metadata/properties" xmlns:ns1="http://schemas.microsoft.com/sharepoint/v3" xmlns:ns2="53044b94-f746-4f43-b777-9d9804514713" xmlns:ns3="9c4c4a16-ce06-415e-a8a0-157f6010d13e" xmlns:ns4="91fef565-a645-48bf-9eee-9f7f5dd28b8b" targetNamespace="http://schemas.microsoft.com/office/2006/metadata/properties" ma:root="true" ma:fieldsID="f2609aa29b0903316e6826d90e5c6c3f" ns1:_="" ns2:_="" ns3:_="" ns4:_="">
    <xsd:import namespace="http://schemas.microsoft.com/sharepoint/v3"/>
    <xsd:import namespace="53044b94-f746-4f43-b777-9d9804514713"/>
    <xsd:import namespace="9c4c4a16-ce06-415e-a8a0-157f6010d13e"/>
    <xsd:import namespace="91fef565-a645-48bf-9eee-9f7f5dd28b8b"/>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044b94-f746-4f43-b777-9d9804514713" elementFormDefault="qualified">
    <xsd:import namespace="http://schemas.microsoft.com/office/2006/documentManagement/types"/>
    <xsd:import namespace="http://schemas.microsoft.com/office/infopath/2007/PartnerControls"/>
    <xsd:element name="SharedWithUsers" ma:index="10"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4c4a16-ce06-415e-a8a0-157f6010d13e" elementFormDefault="qualified">
    <xsd:import namespace="http://schemas.microsoft.com/office/2006/documentManagement/types"/>
    <xsd:import namespace="http://schemas.microsoft.com/office/infopath/2007/PartnerControls"/>
    <xsd:element name="LastSharedByUser" ma:index="12" nillable="true" ma:displayName="Dernier partage par heure par utilisateur" ma:description="" ma:internalName="LastSharedByUser" ma:readOnly="true">
      <xsd:simpleType>
        <xsd:restriction base="dms:Note">
          <xsd:maxLength value="255"/>
        </xsd:restriction>
      </xsd:simpleType>
    </xsd:element>
    <xsd:element name="LastSharedByTime" ma:index="13" nillable="true" ma:displayName="Dernier partage par heur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1fef565-a645-48bf-9eee-9f7f5dd28b8b"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01B345-4EAB-416C-8F7F-6AA95C085074}">
  <ds:schemaRefs>
    <ds:schemaRef ds:uri="53044b94-f746-4f43-b777-9d9804514713"/>
    <ds:schemaRef ds:uri="91fef565-a645-48bf-9eee-9f7f5dd28b8b"/>
    <ds:schemaRef ds:uri="9c4c4a16-ce06-415e-a8a0-157f6010d1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53558B-50DF-41CF-921C-34FEB03F20D0}">
  <ds:schemaRefs>
    <ds:schemaRef ds:uri="http://schemas.microsoft.com/sharepoint/v3/contenttype/forms"/>
  </ds:schemaRefs>
</ds:datastoreItem>
</file>

<file path=customXml/itemProps3.xml><?xml version="1.0" encoding="utf-8"?>
<ds:datastoreItem xmlns:ds="http://schemas.openxmlformats.org/officeDocument/2006/customXml" ds:itemID="{5A944FC0-CA5D-4DAD-998D-98E92A7ED997}">
  <ds:schemaRefs>
    <ds:schemaRef ds:uri="d1951aa8-33d8-4ac9-8ab7-ca814fd796c3"/>
    <ds:schemaRef ds:uri="fbf2267d-aa80-4634-b390-87d3149b0d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1966</TotalTime>
  <Words>783</Words>
  <Application>Microsoft Office PowerPoint</Application>
  <PresentationFormat>Grand écran</PresentationFormat>
  <Paragraphs>218</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Wingdings</vt:lpstr>
      <vt:lpstr>Arial MT</vt:lpstr>
      <vt:lpstr>Calibri</vt:lpstr>
      <vt:lpstr>Arial Black</vt:lpstr>
      <vt:lpstr>Arial</vt:lpstr>
      <vt:lpstr>Conception personnalisée</vt:lpstr>
      <vt:lpstr>Index de l’égalité professionnelle F/H 2025 EVOLUTEC</vt:lpstr>
      <vt:lpstr>EVOLUTEC : Résultats de l’index égalité professionnelle 2025</vt:lpstr>
      <vt:lpstr>EVOLUTEC : Effectifs retenus </vt:lpstr>
      <vt:lpstr>Détail des écarts de rémunération</vt:lpstr>
      <vt:lpstr>Ecart de taux d’augmentations individuelles</vt:lpstr>
      <vt:lpstr>Maternité</vt:lpstr>
      <vt:lpstr>10 plus hautes rémunérations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EGAPRO 2020 Comparatif Groupe</dc:title>
  <dc:creator>Amaury SEGARRA</dc:creator>
  <cp:lastModifiedBy>Olivier BAILLY</cp:lastModifiedBy>
  <cp:revision>16</cp:revision>
  <cp:lastPrinted>2020-08-27T15:05:26Z</cp:lastPrinted>
  <dcterms:created xsi:type="dcterms:W3CDTF">2020-09-27T16:37:36Z</dcterms:created>
  <dcterms:modified xsi:type="dcterms:W3CDTF">2026-01-15T11:02:55Z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0x010100AAECDF3AA41FE14388404D90649BE3E5</vt:lpwstr>
  </property>
  <property fmtid="{D5CDD505-2E9C-101B-9397-08002B2CF9AE}" pid="3" name="NXPowerLiteLastOptimized">
    <vt:lpwstr>6212428</vt:lpwstr>
  </property>
  <property fmtid="{D5CDD505-2E9C-101B-9397-08002B2CF9AE}" pid="4" name="NXPowerLiteSettings">
    <vt:lpwstr>C7000400038000</vt:lpwstr>
  </property>
  <property fmtid="{D5CDD505-2E9C-101B-9397-08002B2CF9AE}" pid="5" name="NXPowerLiteVersion">
    <vt:lpwstr>S9.0.1</vt:lpwstr>
  </property>
</Properties>
</file>